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62" r:id="rId5"/>
    <p:sldId id="259" r:id="rId6"/>
    <p:sldId id="266" r:id="rId7"/>
    <p:sldId id="260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n-U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l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l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l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l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l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l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l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artner-msi.com/images/291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pln-pskov.ru/pictures/0688960321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032.radikal.ru/0908/5e/3d6c0fa4af88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-2002-12.photosight.ru/09/126679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offshore-technology.com/contractor_images/tfcable/1-oil-and-gas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772400" cy="3108960"/>
          </a:xfrm>
        </p:spPr>
        <p:txBody>
          <a:bodyPr/>
          <a:lstStyle/>
          <a:p>
            <a:r>
              <a:rPr lang="ru-RU" dirty="0" smtClean="0"/>
              <a:t>Нефть и газ.</a:t>
            </a:r>
            <a:endParaRPr lang="ru-RU" dirty="0"/>
          </a:p>
        </p:txBody>
      </p:sp>
      <p:pic>
        <p:nvPicPr>
          <p:cNvPr id="9220" name="Picture 4" descr="Картинка 11 из 244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133600"/>
            <a:ext cx="4114800" cy="333375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7" name="Рамка 6"/>
          <p:cNvSpPr/>
          <p:nvPr/>
        </p:nvSpPr>
        <p:spPr bwMode="auto">
          <a:xfrm>
            <a:off x="3200400" y="228600"/>
            <a:ext cx="2592423" cy="617499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>
                <a:solidFill>
                  <a:srgbClr val="000099"/>
                </a:solidFill>
              </a:rPr>
              <a:t>Prezentacii.com</a:t>
            </a:r>
            <a:endParaRPr lang="ru-RU" sz="20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1 из 25717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429000"/>
            <a:ext cx="3505200" cy="31366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"/>
            <a:ext cx="8382000" cy="5029200"/>
          </a:xfrm>
        </p:spPr>
        <p:txBody>
          <a:bodyPr>
            <a:normAutofit/>
          </a:bodyPr>
          <a:lstStyle/>
          <a:p>
            <a:r>
              <a:rPr lang="ru-RU" dirty="0" smtClean="0"/>
              <a:t>В течение многих столетий человек использовал такие подарки природы, но промышленным освоением эти случаи не назовешь. Лишь в середине 19 века природный газ становится технологическим топливом, и одним из первых примеров можно привести стекольное производство, организованное на базе </a:t>
            </a:r>
          </a:p>
          <a:p>
            <a:pPr>
              <a:buNone/>
            </a:pPr>
            <a:r>
              <a:rPr lang="ru-RU" dirty="0" smtClean="0"/>
              <a:t>  месторождения </a:t>
            </a:r>
          </a:p>
          <a:p>
            <a:pPr>
              <a:buNone/>
            </a:pPr>
            <a:r>
              <a:rPr lang="ru-RU" dirty="0" smtClean="0"/>
              <a:t>  Дагестанские огни.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Приминение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Нефть и газ — уникальные и исключительно полезные ископаемые. Продукты их переработки применяют практически во всех отраслях промышленности, на всех видах транспорта, в военном и гражданском строительстве, сельском хозяйстве, энергетике, в быту и т. д. Из нефти и газа вырабатывают разнообразные химические материалы, такие как пластмассы, синтетические волокна, каучуки, лаки, краски, дорожные и строительные битумы, моющие средства и мн. др. 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Нефть — сложная многокомпонентная </a:t>
            </a:r>
            <a:r>
              <a:rPr lang="ru-RU" dirty="0" err="1" smtClean="0"/>
              <a:t>взаиморастворимая</a:t>
            </a:r>
            <a:r>
              <a:rPr lang="ru-RU" dirty="0" smtClean="0"/>
              <a:t> смесь газообразных, жидких и твердых углеводородов различного </a:t>
            </a:r>
            <a:r>
              <a:rPr lang="ru-RU" dirty="0" err="1" smtClean="0"/>
              <a:t>химичского</a:t>
            </a:r>
            <a:r>
              <a:rPr lang="ru-RU" dirty="0" smtClean="0"/>
              <a:t> строения с числом углеродных атомов до 100 и более с примесью </a:t>
            </a:r>
            <a:r>
              <a:rPr lang="ru-RU" dirty="0" err="1" smtClean="0"/>
              <a:t>гетероорганических</a:t>
            </a:r>
            <a:r>
              <a:rPr lang="ru-RU" dirty="0" smtClean="0"/>
              <a:t> соединений серы, азота, кислорода и некоторых металлов.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2286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dirty="0" smtClean="0"/>
              <a:t>Главную часть нефти составляют три группы углеводородов –  </a:t>
            </a:r>
            <a:r>
              <a:rPr lang="ru-RU" sz="4400" dirty="0" err="1" smtClean="0"/>
              <a:t>алканы</a:t>
            </a:r>
            <a:r>
              <a:rPr lang="ru-RU" sz="4400" dirty="0" smtClean="0"/>
              <a:t>, арены и нафтены 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62200"/>
            <a:ext cx="8458200" cy="40687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химическом отношении </a:t>
            </a:r>
            <a:r>
              <a:rPr lang="ru-RU" b="1" dirty="0" smtClean="0"/>
              <a:t>нефть – сложнейшая смесь углеводородов</a:t>
            </a:r>
            <a:r>
              <a:rPr lang="ru-RU" dirty="0" smtClean="0"/>
              <a:t>, подразделяющаяся на две группы – тяжелую и легкую нефть. Легкая нефть содержит примерно на два процента меньше углерода, чем тяжелая, зато соответственно, большее количество водорода и кислорода.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Алканы</a:t>
            </a:r>
            <a:r>
              <a:rPr lang="ru-RU" dirty="0" smtClean="0"/>
              <a:t> (углеводороды, насыщенные углеводороды, парафины) химически наиболее устойчивы. Их общая формула </a:t>
            </a:r>
            <a:r>
              <a:rPr lang="ru-RU" dirty="0" err="1" smtClean="0"/>
              <a:t>СnH</a:t>
            </a:r>
            <a:r>
              <a:rPr lang="ru-RU" dirty="0" smtClean="0"/>
              <a:t>(2n+2). 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</a:t>
            </a:r>
            <a:r>
              <a:rPr lang="ru-RU" b="1" dirty="0" smtClean="0"/>
              <a:t>нафтенам</a:t>
            </a:r>
            <a:r>
              <a:rPr lang="ru-RU" dirty="0" smtClean="0"/>
              <a:t> относят алициклические углеводороды состава CnH2n, </a:t>
            </a:r>
            <a:r>
              <a:rPr lang="ru-RU" dirty="0" err="1" smtClean="0"/>
              <a:t>CnH</a:t>
            </a:r>
            <a:r>
              <a:rPr lang="ru-RU" dirty="0" smtClean="0"/>
              <a:t> (2n-2) и </a:t>
            </a:r>
            <a:r>
              <a:rPr lang="ru-RU" dirty="0" err="1" smtClean="0"/>
              <a:t>CnH</a:t>
            </a:r>
            <a:r>
              <a:rPr lang="ru-RU" dirty="0" smtClean="0"/>
              <a:t> (2n-4). В нефти </a:t>
            </a:r>
            <a:r>
              <a:rPr lang="ru-RU" dirty="0" err="1" smtClean="0"/>
              <a:t>содердится</a:t>
            </a:r>
            <a:r>
              <a:rPr lang="ru-RU" dirty="0" smtClean="0"/>
              <a:t> преимущественно </a:t>
            </a:r>
            <a:r>
              <a:rPr lang="ru-RU" dirty="0" err="1" smtClean="0"/>
              <a:t>циклопентан</a:t>
            </a:r>
            <a:r>
              <a:rPr lang="ru-RU" dirty="0" smtClean="0"/>
              <a:t> С5Н10, циклогексан С6Н10 и их гомологи. </a:t>
            </a:r>
            <a:r>
              <a:rPr lang="ru-RU" b="1" dirty="0" smtClean="0"/>
              <a:t>Арены</a:t>
            </a:r>
            <a:r>
              <a:rPr lang="ru-RU" dirty="0" smtClean="0"/>
              <a:t> (ароматические углеводороды). Они значительно беднее водородом, соотношение углерод/водород в аренах самое высокое, намного выше, чем в нефти в целом.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Ресурсы и месторождения нефти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828800"/>
            <a:ext cx="7848600" cy="3124200"/>
          </a:xfrm>
        </p:spPr>
        <p:txBody>
          <a:bodyPr/>
          <a:lstStyle/>
          <a:p>
            <a:r>
              <a:rPr lang="ru-RU" dirty="0" smtClean="0"/>
              <a:t>Мировые извлекаемые запасы нефти оцениваются в 141,3 миллиарда тонн. Этих запасов при нынешних объемах добычи нефти хватит на 42 года. Из них 66,4 % расположено в странах Ближнего и Среднего Востока.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9 из 244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895600"/>
            <a:ext cx="2381250" cy="353377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3400"/>
            <a:ext cx="8229600" cy="4525963"/>
          </a:xfrm>
        </p:spPr>
        <p:txBody>
          <a:bodyPr/>
          <a:lstStyle/>
          <a:p>
            <a:r>
              <a:rPr lang="ru-RU" dirty="0" smtClean="0"/>
              <a:t>Кроме углеродной части в нефти имеются </a:t>
            </a:r>
            <a:r>
              <a:rPr lang="ru-RU" dirty="0" err="1" smtClean="0"/>
              <a:t>асфальто-смолистая</a:t>
            </a:r>
            <a:r>
              <a:rPr lang="ru-RU" dirty="0" smtClean="0"/>
              <a:t> составляющая, </a:t>
            </a:r>
            <a:r>
              <a:rPr lang="ru-RU" dirty="0" err="1" smtClean="0"/>
              <a:t>порфирины</a:t>
            </a:r>
            <a:r>
              <a:rPr lang="ru-RU" dirty="0" smtClean="0"/>
              <a:t>, сера и зольная часть. </a:t>
            </a:r>
          </a:p>
          <a:p>
            <a:r>
              <a:rPr lang="ru-RU" dirty="0" smtClean="0"/>
              <a:t>К </a:t>
            </a:r>
            <a:r>
              <a:rPr lang="ru-RU" dirty="0" err="1" smtClean="0"/>
              <a:t>неуглеводородным</a:t>
            </a:r>
            <a:r>
              <a:rPr lang="ru-RU" dirty="0" smtClean="0"/>
              <a:t> компонентам нефти относятся смолы и </a:t>
            </a:r>
            <a:r>
              <a:rPr lang="ru-RU" dirty="0" err="1" smtClean="0"/>
              <a:t>асфальтены</a:t>
            </a:r>
            <a:r>
              <a:rPr lang="ru-RU" dirty="0" smtClean="0"/>
              <a:t>, играющие очень важную роль в химической активности нефти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50 из 244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514600"/>
            <a:ext cx="2590800" cy="3810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85800"/>
            <a:ext cx="8229600" cy="4525963"/>
          </a:xfrm>
        </p:spPr>
        <p:txBody>
          <a:bodyPr/>
          <a:lstStyle/>
          <a:p>
            <a:r>
              <a:rPr lang="ru-RU" dirty="0" smtClean="0"/>
              <a:t>Можно добавить, что геологический сосед нефти – природный газ – тоже непростое по своему составу вещество. Больше всего – до 95% по объему – в этой смеси </a:t>
            </a:r>
            <a:r>
              <a:rPr lang="ru-RU" b="1" dirty="0" smtClean="0"/>
              <a:t>метана</a:t>
            </a:r>
            <a:r>
              <a:rPr lang="ru-RU" dirty="0" smtClean="0"/>
              <a:t>. Присутствуют также этан, пропан, бутаны и другие </a:t>
            </a:r>
            <a:r>
              <a:rPr lang="ru-RU" dirty="0" err="1" smtClean="0"/>
              <a:t>алканы</a:t>
            </a:r>
            <a:r>
              <a:rPr lang="ru-RU" dirty="0" smtClean="0"/>
              <a:t>. Более тщательный анализ позволил обнаружить в природном газе и небольшие количества гелия.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762000"/>
            <a:ext cx="8229600" cy="4525963"/>
          </a:xfrm>
        </p:spPr>
        <p:txBody>
          <a:bodyPr/>
          <a:lstStyle/>
          <a:p>
            <a:r>
              <a:rPr lang="ru-RU" dirty="0" smtClean="0"/>
              <a:t>Использование природного газа началось давно, но осуществлялось поначалу лишь в местах его естественных выходов на поверхность. В Дагестане, Азербайджане, Иране и других восточных районах.</a:t>
            </a:r>
            <a:endParaRPr lang="ru-RU" dirty="0"/>
          </a:p>
        </p:txBody>
      </p:sp>
      <p:pic>
        <p:nvPicPr>
          <p:cNvPr id="3074" name="Picture 2" descr="Картинка 20 из 244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505200"/>
            <a:ext cx="5057775" cy="2562226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nival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Carnival</Template>
  <TotalTime>46</TotalTime>
  <Words>454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Carnival</vt:lpstr>
      <vt:lpstr>Нефть и газ.</vt:lpstr>
      <vt:lpstr>Слайд 2</vt:lpstr>
      <vt:lpstr>Главную часть нефти составляют три группы углеводородов –  алканы, арены и нафтены .</vt:lpstr>
      <vt:lpstr>Слайд 4</vt:lpstr>
      <vt:lpstr>Слайд 5</vt:lpstr>
      <vt:lpstr>Ресурсы и месторождения нефти </vt:lpstr>
      <vt:lpstr>Слайд 7</vt:lpstr>
      <vt:lpstr>Слайд 8</vt:lpstr>
      <vt:lpstr>Слайд 9</vt:lpstr>
      <vt:lpstr>Слайд 10</vt:lpstr>
      <vt:lpstr>Приминение.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Admin</cp:lastModifiedBy>
  <cp:revision>10</cp:revision>
  <dcterms:created xsi:type="dcterms:W3CDTF">2009-10-14T03:18:18Z</dcterms:created>
  <dcterms:modified xsi:type="dcterms:W3CDTF">2012-04-16T18:45:55Z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168671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