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08CE"/>
    <a:srgbClr val="FE0000"/>
    <a:srgbClr val="B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44" autoAdjust="0"/>
  </p:normalViewPr>
  <p:slideViewPr>
    <p:cSldViewPr>
      <p:cViewPr varScale="1">
        <p:scale>
          <a:sx n="94" d="100"/>
          <a:sy n="94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8371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372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83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8376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6AA717A-778F-4A99-90FE-44BBCD3E051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83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2A96F-6DCB-4909-B01F-7A43DF5868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D7985-E92B-4668-ABF9-9B71629C61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2A894-59E0-4C01-A210-9356A6489F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5DB14-16E8-4946-A5B6-13A435A0B7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A9AE4-C4D8-4EB0-A43D-C43797243C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47B5D-DF79-470C-897C-98AABE6802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2AD44-5FB0-475C-BD18-3E52CE7AE4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3A7EA-B20F-4C62-8825-3054D17C7E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286AB-99BB-4DC1-844A-AEC804F8B0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B096D-5A89-4E13-83F2-A607852EFF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5734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34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73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73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6AEAAE16-A71A-4C8E-9E21-BCE3B5ACF2E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>
    <p:pull dir="r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tivali-k.com/upload/img/Germany/visit/p-kurfurstendam-210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tivali-k.com/upload/img/Germany/visit/p-berlin_zoo_01-180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tivali-k.com/upload/img/Germany/visit/p-berlin_zoo_02-210.jpg" TargetMode="Externa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tivali-k.com/upload/img/Germany/visit/b-reihstag-21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tivali-k.com/upload/img/Germany/visit/b-colonna_pobedi-180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tivali-k.com/upload/img/Germany/visit/b-brandenburgskie_vorota-210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tivali-k.com/upload/img/Germany/visit/b-berlin_sobor-180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tivali-k.com/upload/img/Germany/visit/b-krasnaja_ratusha-180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tivali-k.com/upload/img/Germany/visit/b-unter_01-135.jpg" TargetMode="External"/><Relationship Id="rId7" Type="http://schemas.openxmlformats.org/officeDocument/2006/relationships/image" Target="http://tivali-k.com/upload/img/Germany/visit/b-unter_03-210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http://tivali-k.com/upload/img/Germany/visit/b-unter_02-210.jpg" TargetMode="Externa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tivali-k.com/upload/img/Germany/visit/b-alexandrplac-210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tivali-k.com/upload/img/Germany/visit/b-telebashnja-210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43042" y="500042"/>
            <a:ext cx="6313504" cy="998554"/>
          </a:xfrm>
        </p:spPr>
        <p:txBody>
          <a:bodyPr/>
          <a:lstStyle/>
          <a:p>
            <a:r>
              <a:rPr lang="ru-RU" dirty="0" smtClean="0"/>
              <a:t>БЕРЛИН</a:t>
            </a:r>
            <a:endParaRPr lang="ru-RU" dirty="0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0662" name="Picture 6" descr="pergamon_museum_200409_51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133600"/>
            <a:ext cx="6696075" cy="43910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tivali-k.com/upload/img/Germany/visit/p-kurfurstendam-210.jpg"/>
          <p:cNvPicPr>
            <a:picLocks noChangeAspect="1" noChangeArrowheads="1"/>
          </p:cNvPicPr>
          <p:nvPr>
            <p:ph type="body"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1908175" y="2276475"/>
            <a:ext cx="5616575" cy="4033838"/>
          </a:xfrm>
          <a:noFill/>
          <a:ln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79388" y="174625"/>
            <a:ext cx="8497887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Курфюрстендамм</a:t>
            </a:r>
            <a:endParaRPr lang="ru-RU" sz="2000">
              <a:solidFill>
                <a:srgbClr val="FE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ru-RU">
                <a:latin typeface="Arial" charset="0"/>
              </a:rPr>
              <a:t>Невозможно представить себе Берлин без этой улицы длиной почти 4 км. Курфюрстендамм была и остается самой интересной торговой улицей города. Не менее привлекательны и прилегающие к ней переулки, в которых находятся шикарные бутики, уютные кафе, хорошие книжные магазины. Культурных учреждений здесь тоже немало: это именитые галереи, музеи и церкви.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Универмаг KaDeWe</a:t>
            </a:r>
            <a:r>
              <a:rPr lang="ru-RU"/>
              <a:t> </a:t>
            </a:r>
          </a:p>
          <a:p>
            <a:pPr>
              <a:buFont typeface="Wingdings" pitchFamily="2" charset="2"/>
              <a:buNone/>
            </a:pPr>
            <a:r>
              <a:rPr lang="ru-RU"/>
              <a:t> </a:t>
            </a:r>
            <a:r>
              <a:rPr lang="ru-RU" sz="1800"/>
              <a:t>Это единственный универмаг, построенный на рубеже XIX-XXвв. и не разрушенный во время Второй мировой войны. Особенно знаменит отдел деликатесов на пятом этаже, равных которому в Германии нет: экзотические фрукты, вина, сыры, пряности, пирожные – и все это в таком ассортименте, что глаза разбегаются (сыров, например, в KaDeWe предлагается 1800 сортов).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tivali-k.com/upload/img/Germany/visit/p-berlin_zoo_01-180.jpg"/>
          <p:cNvPicPr>
            <a:picLocks noChangeAspect="1" noChangeArrowheads="1"/>
          </p:cNvPicPr>
          <p:nvPr>
            <p:ph type="body"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1476375" y="3357563"/>
            <a:ext cx="2592388" cy="2643187"/>
          </a:xfrm>
          <a:noFill/>
          <a:ln/>
        </p:spPr>
      </p:pic>
      <p:pic>
        <p:nvPicPr>
          <p:cNvPr id="12293" name="Picture 5" descr="http://tivali-k.com/upload/img/Germany/visit/p-berlin_zoo_02-210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5076825" y="3357563"/>
            <a:ext cx="2808288" cy="2663825"/>
          </a:xfrm>
          <a:prstGeom prst="rect">
            <a:avLst/>
          </a:prstGeom>
          <a:noFill/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23850" y="390525"/>
            <a:ext cx="8280400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Берлинский зоопарк</a:t>
            </a:r>
            <a:endParaRPr lang="ru-RU" sz="2000">
              <a:solidFill>
                <a:srgbClr val="FE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ru-RU">
                <a:latin typeface="Arial" charset="0"/>
              </a:rPr>
              <a:t>Красивые ворота с двумя 27-тонными слонами из камня по бокам ведут в самый старый зоопарк Германии. В 1842г. Фридрих Вильгельм IV подарил Берлину свой королевский зверинец. Благодаря этому в городе был открыт Зоопарк. Для каждого вида животных здесь построены специальные загоны, вольеры и домики. После войны количество животных в Зоопарке увеличилось до 1500 видов. Такого разнообразия нет ни в одном зоопарке мира. В Берлинском зоопарке (единственном в Европе) живут китайские медведи – панды.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Рейхстаг</a:t>
            </a:r>
            <a:b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b="1">
                <a:solidFill>
                  <a:schemeClr val="tx1"/>
                </a:solidFill>
              </a:rPr>
              <a:t>Рейхстаг был построен в 1884-94 гг. архитектором Паулем Валло. 9 ноября 1918 года Филипп Шейдеман со ступеней Рейхстага провозгласил Республику. В 1945г. Советские войска водрузили над Рейхстагом красный флаг.  С мая 1999г. здесь заседает Германский Бундестаг.</a:t>
            </a:r>
            <a:r>
              <a:rPr lang="ru-RU" sz="1000"/>
              <a:t> </a:t>
            </a:r>
            <a:endParaRPr lang="ru-RU" sz="4000"/>
          </a:p>
        </p:txBody>
      </p:sp>
      <p:pic>
        <p:nvPicPr>
          <p:cNvPr id="2052" name="Picture 4" descr="http://tivali-k.com/upload/img/Germany/visit/b-reihstag-210.jpg"/>
          <p:cNvPicPr>
            <a:picLocks noChangeAspect="1" noChangeArrowheads="1"/>
          </p:cNvPicPr>
          <p:nvPr>
            <p:ph type="subTitle" idx="4294967295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1619250" y="2420938"/>
            <a:ext cx="5976938" cy="3743325"/>
          </a:xfrm>
          <a:noFill/>
          <a:ln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1600"/>
              <a:t/>
            </a:r>
            <a:br>
              <a:rPr lang="ru-RU" sz="1600"/>
            </a:br>
            <a:endParaRPr lang="ru-RU"/>
          </a:p>
        </p:txBody>
      </p:sp>
      <p:pic>
        <p:nvPicPr>
          <p:cNvPr id="3076" name="Picture 4" descr="http://tivali-k.com/upload/img/Germany/visit/b-colonna_pobedi-180.jpg"/>
          <p:cNvPicPr>
            <a:picLocks noChangeAspect="1" noChangeArrowheads="1"/>
          </p:cNvPicPr>
          <p:nvPr>
            <p:ph type="subTitle" idx="4294967295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3059113" y="2420938"/>
            <a:ext cx="3024187" cy="3671887"/>
          </a:xfrm>
          <a:noFill/>
          <a:ln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23850" y="549275"/>
            <a:ext cx="8569325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Колонна Победы</a:t>
            </a:r>
            <a:endParaRPr lang="ru-RU" sz="2000">
              <a:solidFill>
                <a:srgbClr val="FE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ru-RU">
                <a:latin typeface="Arial" charset="0"/>
              </a:rPr>
              <a:t>Перекресток, от которого расходятся пять дорог, называют «Большой звездой». В центре его стоит высокая и стройная колонна с позолоченной фигурой Виктории, богини Победы, наверху. «Золотая Эльза» - так называют берлинцы свою Викторию. Этот памятник в честь побед Пруссии и образования немецкой империи был установлен в 1873 году.</a:t>
            </a:r>
            <a:r>
              <a:rPr lang="ru-RU">
                <a:solidFill>
                  <a:srgbClr val="2E08CE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tivali-k.com/upload/img/Germany/visit/b-brandenburgskie_vorota-210.jpg"/>
          <p:cNvPicPr>
            <a:picLocks noChangeAspect="1" noChangeArrowheads="1"/>
          </p:cNvPicPr>
          <p:nvPr>
            <p:ph type="body"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2051050" y="3357563"/>
            <a:ext cx="4967288" cy="3240087"/>
          </a:xfrm>
          <a:noFill/>
          <a:ln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50825" y="246063"/>
            <a:ext cx="8640763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Бранденбургские ворота</a:t>
            </a:r>
            <a:r>
              <a:rPr lang="ru-RU" sz="2000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</a:p>
          <a:p>
            <a:pPr algn="ctr"/>
            <a:r>
              <a:rPr lang="ru-RU">
                <a:latin typeface="Arial" charset="0"/>
              </a:rPr>
              <a:t> В 1971г. после возведения ворот им присвоили название «Ворота мира»: богиня Мира с ее квадригой, творение Иоганна Шадова, несла городу мир. Рельеф на воротах изображает Геракла, сына Зевса, мифического благодетеля человечества. Наполеон пришел в такой восторг от четверки коней над воротами, что после победы над Пруссией в 1807г. приказал перевезти их в Париж как трофей. В 1814г. после победы над Наполеоном берлинцы отправили в Париж делегацию, которая победоносно доставила квадригу обратно в Берлин.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tivali-k.com/upload/img/Germany/visit/b-berlin_sobor-180.jpg"/>
          <p:cNvPicPr>
            <a:picLocks noChangeAspect="1" noChangeArrowheads="1"/>
          </p:cNvPicPr>
          <p:nvPr>
            <p:ph type="body"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2484438" y="2349500"/>
            <a:ext cx="4608512" cy="4291013"/>
          </a:xfrm>
          <a:noFill/>
          <a:ln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95288" y="174625"/>
            <a:ext cx="8497887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Берлинский собор</a:t>
            </a:r>
          </a:p>
          <a:p>
            <a:pPr algn="ctr"/>
            <a:r>
              <a:rPr lang="ru-RU">
                <a:latin typeface="Arial" charset="0"/>
              </a:rPr>
              <a:t>Берлинский собор был местом погребения и придворной церковью династии Гогенцоллернов. Этот величественный купольный храм начал строить в 1894г. Юлиус Рашдорф по воле кайзера Вильгельма II. В соборе, где крестились и венчались Гогенцоллерны, можно осмотреть императорскую лестницу, саркофаг, гробницу «великого курфюрста» и его супруги Доротеи, а также пройти по галерее вокруг купола.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tivali-k.com/upload/img/Germany/visit/b-krasnaja_ratusha-180.jpg"/>
          <p:cNvPicPr>
            <a:picLocks noChangeAspect="1" noChangeArrowheads="1"/>
          </p:cNvPicPr>
          <p:nvPr>
            <p:ph type="body"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2339975" y="2492375"/>
            <a:ext cx="4895850" cy="4105275"/>
          </a:xfrm>
          <a:noFill/>
          <a:ln/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174625"/>
            <a:ext cx="9001125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Красная ратуша</a:t>
            </a:r>
            <a:endParaRPr lang="ru-RU" sz="2000">
              <a:solidFill>
                <a:srgbClr val="FE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ru-RU">
                <a:latin typeface="Arial" charset="0"/>
              </a:rPr>
              <a:t>Своим названием это здание, построенное во второй половине XIXв., обязано красному кирпичу. Ратуша была построена в стиле неоренессанса в 1861-69 гг., высота её башни составляет 74 м. На опоясывающем здание фризе ("Каменная хроника") запечатлены сцены из истории Берлина. Раньше здесь заседали магистрат и городское собрание депутатов. Сейчас в ратуше работают правящий бургомистр и сенат. Фонтан перед ратушей изображает Нептуна в окружении четырех красавиц, олицетворяющих реки Эльбу, Одер, Рейн и Вислу.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tivali-k.com/upload/img/Germany/visit/b-unter_01-135.jpg"/>
          <p:cNvPicPr>
            <a:picLocks noChangeAspect="1" noChangeArrowheads="1"/>
          </p:cNvPicPr>
          <p:nvPr>
            <p:ph type="body"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541338" y="2776538"/>
            <a:ext cx="2157412" cy="2787650"/>
          </a:xfrm>
          <a:noFill/>
          <a:ln/>
        </p:spPr>
      </p:pic>
      <p:pic>
        <p:nvPicPr>
          <p:cNvPr id="7173" name="Picture 5" descr="http://tivali-k.com/upload/img/Germany/visit/b-unter_02-210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2987675" y="2781300"/>
            <a:ext cx="3097213" cy="2808288"/>
          </a:xfrm>
          <a:prstGeom prst="rect">
            <a:avLst/>
          </a:prstGeom>
          <a:noFill/>
        </p:spPr>
      </p:pic>
      <p:pic>
        <p:nvPicPr>
          <p:cNvPr id="7174" name="Picture 6" descr="http://tivali-k.com/upload/img/Germany/visit/b-unter_03-210.jpg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6372225" y="2708275"/>
            <a:ext cx="2592388" cy="2881313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95288" y="333375"/>
            <a:ext cx="8748712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Унтер ден Линден</a:t>
            </a:r>
          </a:p>
          <a:p>
            <a:pPr algn="ctr"/>
            <a:r>
              <a:rPr lang="ru-RU">
                <a:latin typeface="Arial" charset="0"/>
              </a:rPr>
              <a:t>В 1647г. «великий курфюрст» Фридрих Вильгельм велел на пути от своего дворца до охотничьих угодий в Тиргартене посадить липы и ореховые деревья в шесть рядов. Бульвар назвали Унтер-ден-Линден («под липами»). Уже во времена Фридриха Великого он считался витриной Берлина. Здесь находится Государственная опера, университет им.Гумбольдта, Дворцовый мост.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tivali-k.com/upload/img/Germany/visit/b-alexandrplac-210.jpg"/>
          <p:cNvPicPr>
            <a:picLocks noChangeAspect="1" noChangeArrowheads="1"/>
          </p:cNvPicPr>
          <p:nvPr>
            <p:ph type="body"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2195513" y="1989138"/>
            <a:ext cx="5256212" cy="3816350"/>
          </a:xfrm>
          <a:noFill/>
          <a:ln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684213" y="333375"/>
            <a:ext cx="82819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Александерплац</a:t>
            </a:r>
            <a:r>
              <a:rPr lang="ru-RU" sz="2000" b="1">
                <a:solidFill>
                  <a:srgbClr val="FE0000"/>
                </a:solidFill>
                <a:latin typeface="Arial" charset="0"/>
              </a:rPr>
              <a:t> </a:t>
            </a:r>
            <a:endParaRPr lang="ru-RU" sz="2000">
              <a:solidFill>
                <a:srgbClr val="FE0000"/>
              </a:solidFill>
              <a:latin typeface="Arial" charset="0"/>
            </a:endParaRPr>
          </a:p>
          <a:p>
            <a:pPr algn="ctr"/>
            <a:r>
              <a:rPr lang="ru-RU">
                <a:latin typeface="Arial" charset="0"/>
              </a:rPr>
              <a:t>Площадь Александерплац, сокращённо "Алекс", была названа в честь официального визита русского царя Александра I в Берлин в 1805 году.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tivali-k.com/upload/img/Germany/visit/b-telebashnja-210.jpg"/>
          <p:cNvPicPr>
            <a:picLocks noChangeAspect="1" noChangeArrowheads="1"/>
          </p:cNvPicPr>
          <p:nvPr>
            <p:ph type="body"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1619250" y="2349500"/>
            <a:ext cx="6337300" cy="4248150"/>
          </a:xfrm>
          <a:noFill/>
          <a:ln/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84213" y="585788"/>
            <a:ext cx="78486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F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Телебашня</a:t>
            </a:r>
            <a:endParaRPr lang="ru-RU" sz="2000">
              <a:solidFill>
                <a:srgbClr val="FE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ru-RU">
                <a:latin typeface="Arial" charset="0"/>
              </a:rPr>
              <a:t>Телебашня на Александерплац – самое высокое здание Берлина. Построенная в 1969г., телебашня высотой 368 м была символом Восточного Берлина. На уровне 203м находится смотровая площадка, над ней (207м) – вертящееся телекафе.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азрез">
  <a:themeElements>
    <a:clrScheme name="Разрез 11">
      <a:dk1>
        <a:srgbClr val="000000"/>
      </a:dk1>
      <a:lt1>
        <a:srgbClr val="F4E306"/>
      </a:lt1>
      <a:dk2>
        <a:srgbClr val="000000"/>
      </a:dk2>
      <a:lt2>
        <a:srgbClr val="FF0000"/>
      </a:lt2>
      <a:accent1>
        <a:srgbClr val="33CCCC"/>
      </a:accent1>
      <a:accent2>
        <a:srgbClr val="0099CC"/>
      </a:accent2>
      <a:accent3>
        <a:srgbClr val="F8EFAA"/>
      </a:accent3>
      <a:accent4>
        <a:srgbClr val="000000"/>
      </a:accent4>
      <a:accent5>
        <a:srgbClr val="ADE2E2"/>
      </a:accent5>
      <a:accent6>
        <a:srgbClr val="008AB9"/>
      </a:accent6>
      <a:hlink>
        <a:srgbClr val="3333CC"/>
      </a:hlink>
      <a:folHlink>
        <a:srgbClr val="00808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10">
        <a:dk1>
          <a:srgbClr val="000000"/>
        </a:dk1>
        <a:lt1>
          <a:srgbClr val="F4E306"/>
        </a:lt1>
        <a:dk2>
          <a:srgbClr val="000000"/>
        </a:dk2>
        <a:lt2>
          <a:srgbClr val="5BE448"/>
        </a:lt2>
        <a:accent1>
          <a:srgbClr val="33CCCC"/>
        </a:accent1>
        <a:accent2>
          <a:srgbClr val="0099CC"/>
        </a:accent2>
        <a:accent3>
          <a:srgbClr val="F8EFAA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11">
        <a:dk1>
          <a:srgbClr val="000000"/>
        </a:dk1>
        <a:lt1>
          <a:srgbClr val="F4E306"/>
        </a:lt1>
        <a:dk2>
          <a:srgbClr val="000000"/>
        </a:dk2>
        <a:lt2>
          <a:srgbClr val="FF0000"/>
        </a:lt2>
        <a:accent1>
          <a:srgbClr val="33CCCC"/>
        </a:accent1>
        <a:accent2>
          <a:srgbClr val="0099CC"/>
        </a:accent2>
        <a:accent3>
          <a:srgbClr val="F8EFAA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639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Tahoma</vt:lpstr>
      <vt:lpstr>Times New Roman</vt:lpstr>
      <vt:lpstr>Wingdings</vt:lpstr>
      <vt:lpstr>Разрез</vt:lpstr>
      <vt:lpstr>БЕРЛИН</vt:lpstr>
      <vt:lpstr>Рейхстаг Рейхстаг был построен в 1884-94 гг. архитектором Паулем Валло. 9 ноября 1918 года Филипп Шейдеман со ступеней Рейхстага провозгласил Республику. В 1945г. Советские войска водрузили над Рейхстагом красный флаг.  С мая 1999г. здесь заседает Германский Бундестаг. 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Рейхстаг Рейхстаг был построен в 1884-94 гг. архитектором Паулем Валло. 9 ноября 1918 года Филипп Шейдеман со ступеней Рейхстага провозгласил Республику. В 1945г. Советские войска водрузили над Рейхстагом красный флаг.  С мая 1999г. здесь заседает Германский Бундестаг. </dc:title>
  <dc:creator>7</dc:creator>
  <cp:lastModifiedBy>Admin</cp:lastModifiedBy>
  <cp:revision>7</cp:revision>
  <dcterms:created xsi:type="dcterms:W3CDTF">2007-04-24T14:16:26Z</dcterms:created>
  <dcterms:modified xsi:type="dcterms:W3CDTF">2012-04-03T19:41:04Z</dcterms:modified>
</cp:coreProperties>
</file>