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6A7DF-AE4A-45C6-B15D-6F9902DED20A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8A4DF-23A8-4A85-B0FB-5A31349A2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Жан-Батист Мольер</a:t>
            </a:r>
            <a:endParaRPr lang="ru-RU" sz="3600" b="1" i="1" dirty="0"/>
          </a:p>
        </p:txBody>
      </p:sp>
      <p:pic>
        <p:nvPicPr>
          <p:cNvPr id="4" name="Содержимое 3" descr="molier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412776"/>
            <a:ext cx="7416824" cy="4940164"/>
          </a:xfrm>
        </p:spPr>
      </p:pic>
    </p:spTree>
  </p:cSld>
  <p:clrMapOvr>
    <a:masterClrMapping/>
  </p:clrMapOvr>
  <p:transition spd="med" advClick="0" advTm="500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6322714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Мольер разработал жанр комедии-балета, где действие органически сочеталось с танцами и музыкой. К тому жанру относится «Мещанин во дворянстве» - одна из самых проницательных пьес Мольера. В ней один из древнейших человеческих пороков – тщеславие предстаёт в новом для того времени обличии. </a:t>
            </a:r>
            <a:endParaRPr lang="ru-RU" sz="3600" b="1" i="1" dirty="0"/>
          </a:p>
        </p:txBody>
      </p:sp>
      <p:pic>
        <p:nvPicPr>
          <p:cNvPr id="4" name="Содержимое 3" descr="7-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084168" y="476672"/>
            <a:ext cx="2704340" cy="5904656"/>
          </a:xfrm>
        </p:spPr>
      </p:pic>
    </p:spTree>
  </p:cSld>
  <p:clrMapOvr>
    <a:masterClrMapping/>
  </p:clrMapOvr>
  <p:transition spd="med" advClick="0" advTm="20000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688632" cy="639472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Своим возникновение эта бессмертная комедия обязана анекдотическому случаю. Турецкий посол при французском дворе как-то неосмотрительно заметил, что конь у турецкого султана украшен роскошнее чем корона Людовика </a:t>
            </a:r>
            <a:r>
              <a:rPr lang="en-US" sz="3200" b="1" i="1" dirty="0" smtClean="0"/>
              <a:t>XIV</a:t>
            </a:r>
            <a:r>
              <a:rPr lang="ru-RU" sz="3200" b="1" i="1" dirty="0" smtClean="0"/>
              <a:t>. Разгневанный монарх приказал посадить посла под домашний арест, а потом и вовсе выдворить из Франции.</a:t>
            </a:r>
            <a:br>
              <a:rPr lang="ru-RU" sz="3200" b="1" i="1" dirty="0" smtClean="0"/>
            </a:br>
            <a:r>
              <a:rPr lang="ru-RU" sz="3200" b="1" i="1" dirty="0" smtClean="0"/>
              <a:t>Но и этого показалось мало…</a:t>
            </a:r>
            <a:endParaRPr lang="ru-RU" sz="3200" b="1" i="1" dirty="0"/>
          </a:p>
        </p:txBody>
      </p:sp>
      <p:pic>
        <p:nvPicPr>
          <p:cNvPr id="4" name="Содержимое 3" descr="0_6681e_b363c4ef_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836712"/>
            <a:ext cx="3024336" cy="5174035"/>
          </a:xfrm>
        </p:spPr>
      </p:pic>
    </p:spTree>
  </p:cSld>
  <p:clrMapOvr>
    <a:masterClrMapping/>
  </p:clrMapOvr>
  <p:transition spd="med" advClick="0" advTm="25000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5688632" cy="6322714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… и король пожелал, чтобы Мольер в одной из своих комедий выставил турок в смешном виде. Желание короля было равнозначно приказу, и Мольер написал одну из самых смешных своих пьес, где вдоволь поиздевался и над турецкой, и над французской помпезностью.</a:t>
            </a:r>
            <a:endParaRPr lang="ru-RU" sz="3600" b="1" i="1" dirty="0"/>
          </a:p>
        </p:txBody>
      </p:sp>
      <p:pic>
        <p:nvPicPr>
          <p:cNvPr id="4" name="Содержимое 3" descr="0000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084168" y="1052736"/>
            <a:ext cx="2819400" cy="4843264"/>
          </a:xfrm>
        </p:spPr>
      </p:pic>
    </p:spTree>
  </p:cSld>
  <p:clrMapOvr>
    <a:masterClrMapping/>
  </p:clrMapOvr>
  <p:transition spd="med" advClick="0" advTm="23000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610669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Людовик милостиво одобрил комедию, которая была впервые сыграна в королевском дворце Шамбор 14 октября 1670г. В роли господина Журдена выступал сам Мольер.</a:t>
            </a:r>
            <a:br>
              <a:rPr lang="ru-RU" sz="3600" b="1" i="1" dirty="0" smtClean="0"/>
            </a:br>
            <a:r>
              <a:rPr lang="ru-RU" sz="3600" b="1" i="1" dirty="0" smtClean="0"/>
              <a:t> Обличая в комедии пороки, автор стремился совершенствовать человеческую природу и исправлять нравы.</a:t>
            </a:r>
            <a:endParaRPr lang="ru-RU" sz="3600" b="1" i="1" dirty="0"/>
          </a:p>
        </p:txBody>
      </p:sp>
      <p:pic>
        <p:nvPicPr>
          <p:cNvPr id="5" name="Содержимое 4" descr="PTJDG00Z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07504" y="0"/>
            <a:ext cx="2841129" cy="3284984"/>
          </a:xfrm>
        </p:spPr>
      </p:pic>
      <p:pic>
        <p:nvPicPr>
          <p:cNvPr id="6" name="Содержимое 5" descr="sozialka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611560" y="3573016"/>
            <a:ext cx="1822284" cy="2985195"/>
          </a:xfrm>
        </p:spPr>
      </p:pic>
    </p:spTree>
  </p:cSld>
  <p:clrMapOvr>
    <a:masterClrMapping/>
  </p:clrMapOvr>
  <p:transition spd="med" advClick="0" advTm="21000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363272" cy="3730426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Мировое значение приобрело творчество Жана-Батиста Мольера. Великому драматургу удалось всё-таки создать блистательный театр, где блистательные актёры играли его блистательные пьесы.</a:t>
            </a:r>
            <a:endParaRPr lang="ru-RU" sz="3600" b="1" i="1" dirty="0"/>
          </a:p>
        </p:txBody>
      </p:sp>
      <p:pic>
        <p:nvPicPr>
          <p:cNvPr id="4" name="Содержимое 3" descr="919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051720" y="116632"/>
            <a:ext cx="5112568" cy="2769171"/>
          </a:xfrm>
        </p:spPr>
      </p:pic>
    </p:spTree>
  </p:cSld>
  <p:clrMapOvr>
    <a:masterClrMapping/>
  </p:clrMapOvr>
  <p:transition spd="med" advClick="0" advTm="20000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/>
              <a:t>Презентацию выполнила учитель русского языка и литературы МОУ СОШ №16 г.Владимира Якубова Э.Ф.</a:t>
            </a:r>
            <a:endParaRPr lang="ru-RU" sz="2800" i="1" dirty="0"/>
          </a:p>
        </p:txBody>
      </p:sp>
    </p:spTree>
  </p:cSld>
  <p:clrMapOvr>
    <a:masterClrMapping/>
  </p:clrMapOvr>
  <p:transition spd="med" advClick="0" advTm="5000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274638"/>
            <a:ext cx="4690864" cy="5962674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Настоящее имя классика французской драматургии Мольера (1622-1673) – Жан-Батист Поклен.</a:t>
            </a:r>
            <a:endParaRPr lang="ru-RU" sz="3600" b="1" i="1" dirty="0"/>
          </a:p>
        </p:txBody>
      </p:sp>
      <p:pic>
        <p:nvPicPr>
          <p:cNvPr id="4" name="Содержимое 3" descr="polski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404664"/>
            <a:ext cx="3478122" cy="5904656"/>
          </a:xfrm>
        </p:spPr>
      </p:pic>
    </p:spTree>
  </p:cSld>
  <p:clrMapOvr>
    <a:masterClrMapping/>
  </p:clrMapOvr>
  <p:transition spd="med" advClick="0" advTm="20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Окончив привилегированное учебное заведение , будущий писатель вместе с группой друзей организовал в Париже «Блистательный театр, где исполнял трагические роли. </a:t>
            </a:r>
            <a:endParaRPr lang="ru-RU" sz="3600" b="1" i="1" dirty="0"/>
          </a:p>
        </p:txBody>
      </p:sp>
      <p:pic>
        <p:nvPicPr>
          <p:cNvPr id="4" name="Содержимое 3" descr="get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051720" y="2996952"/>
            <a:ext cx="4824536" cy="3174107"/>
          </a:xfrm>
        </p:spPr>
      </p:pic>
    </p:spTree>
  </p:cSld>
  <p:clrMapOvr>
    <a:masterClrMapping/>
  </p:clrMapOvr>
  <p:transition spd="med" advClick="0" advTm="20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«Блистательный театр» оказался не таким уж и блистательным и вскоре был закрыт.</a:t>
            </a:r>
            <a:br>
              <a:rPr lang="ru-RU" sz="3600" b="1" i="1" dirty="0" smtClean="0"/>
            </a:br>
            <a:r>
              <a:rPr lang="ru-RU" sz="3600" b="1" i="1" dirty="0" smtClean="0"/>
              <a:t>С 1646 г. по 1658 г. Мольер разъезжает по Франции в составе группы комедиантов.</a:t>
            </a:r>
            <a:endParaRPr lang="ru-RU" sz="3600" b="1" i="1" dirty="0"/>
          </a:p>
        </p:txBody>
      </p:sp>
      <p:pic>
        <p:nvPicPr>
          <p:cNvPr id="6" name="Содержимое 5" descr="0_5f6fa_94d46ae5_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2636912"/>
            <a:ext cx="7560839" cy="3672408"/>
          </a:xfrm>
        </p:spPr>
      </p:pic>
    </p:spTree>
  </p:cSld>
  <p:clrMapOvr>
    <a:masterClrMapping/>
  </p:clrMapOvr>
  <p:transition spd="med" advClick="0" advTm="15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80720" cy="626469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Мольер был гениальным актёром. «Одним шагом, улыбкой, взглядом, кивком головы он сообщал больше, чем величайший говорун в свете мог бы рассказать за целый час».</a:t>
            </a:r>
            <a:br>
              <a:rPr lang="ru-RU" sz="3600" b="1" i="1" dirty="0" smtClean="0"/>
            </a:br>
            <a:r>
              <a:rPr lang="ru-RU" sz="3600" b="1" i="1" dirty="0" smtClean="0"/>
              <a:t>Когда во время представления комедии «Мнимый больной» Мольеру стало плохо, он начавшиеся предсмертные судороги сумел выдать за игру. Спектакль не был прерван. </a:t>
            </a:r>
            <a:endParaRPr lang="ru-RU" sz="3600" b="1" i="1" dirty="0"/>
          </a:p>
        </p:txBody>
      </p:sp>
      <p:pic>
        <p:nvPicPr>
          <p:cNvPr id="8" name="Содержимое 7" descr="5686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660232" y="692696"/>
            <a:ext cx="2204467" cy="2664296"/>
          </a:xfrm>
        </p:spPr>
      </p:pic>
    </p:spTree>
  </p:cSld>
  <p:clrMapOvr>
    <a:masterClrMapping/>
  </p:clrMapOvr>
  <p:transition spd="med" advClick="0" advTm="24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554960" cy="6178698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Комедианты понравились королю Франции и он повелел им остаться в Париже.</a:t>
            </a:r>
            <a:br>
              <a:rPr lang="ru-RU" sz="3600" b="1" i="1" dirty="0" smtClean="0"/>
            </a:br>
            <a:r>
              <a:rPr lang="ru-RU" sz="3600" b="1" i="1" dirty="0" smtClean="0"/>
              <a:t>Именно в «парижский период» были созданы знаменитые комедии Мольера (а их более 30!).</a:t>
            </a:r>
            <a:endParaRPr lang="ru-RU" sz="3600" b="1" i="1" dirty="0"/>
          </a:p>
        </p:txBody>
      </p:sp>
      <p:pic>
        <p:nvPicPr>
          <p:cNvPr id="6" name="Содержимое 5" descr="p259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836712"/>
            <a:ext cx="2664296" cy="5112568"/>
          </a:xfrm>
        </p:spPr>
      </p:pic>
    </p:spTree>
  </p:cSld>
  <p:clrMapOvr>
    <a:masterClrMapping/>
  </p:clrMapOvr>
  <p:transition spd="med" advClick="0" advTm="14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003232" cy="3960440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В комедиях Мольер смело подверг осмеянию всевозможные человеческие пороки: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ханжество и лицемерие, подозрительность и тупость, легкомыслие и чванство, дворянскую спесь и жадность.</a:t>
            </a:r>
            <a:endParaRPr lang="ru-RU" sz="3600" b="1" i="1" dirty="0"/>
          </a:p>
        </p:txBody>
      </p:sp>
      <p:pic>
        <p:nvPicPr>
          <p:cNvPr id="4" name="Содержимое 3" descr="size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79712" y="3717032"/>
            <a:ext cx="5112568" cy="2880320"/>
          </a:xfrm>
        </p:spPr>
      </p:pic>
    </p:spTree>
  </p:cSld>
  <p:clrMapOvr>
    <a:masterClrMapping/>
  </p:clrMapOvr>
  <p:transition spd="med" advClick="0" advTm="20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6322714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Все эти пороки и многое другое стало предметом критики в беспощадной, порой горькой, порой доброй, но всегда глубокой по мысли, человечной по сути и виртуозной по форме комедии Мольера.</a:t>
            </a:r>
            <a:endParaRPr lang="ru-RU" sz="3600" b="1" i="1" dirty="0"/>
          </a:p>
        </p:txBody>
      </p:sp>
      <p:pic>
        <p:nvPicPr>
          <p:cNvPr id="4" name="Содержимое 3" descr="ph0649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052736"/>
            <a:ext cx="3133725" cy="4576564"/>
          </a:xfrm>
        </p:spPr>
      </p:pic>
    </p:spTree>
  </p:cSld>
  <p:clrMapOvr>
    <a:masterClrMapping/>
  </p:clrMapOvr>
  <p:transition spd="med" advClick="0" advTm="20000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Комедии:</a:t>
            </a:r>
            <a:br>
              <a:rPr lang="ru-RU" sz="3600" b="1" i="1" dirty="0" smtClean="0"/>
            </a:br>
            <a:r>
              <a:rPr lang="ru-RU" sz="3200" b="1" i="1" dirty="0" smtClean="0">
                <a:solidFill>
                  <a:schemeClr val="accent2"/>
                </a:solidFill>
              </a:rPr>
              <a:t>«Дон Жуан» (1665)</a:t>
            </a:r>
            <a:br>
              <a:rPr lang="ru-RU" sz="3200" b="1" i="1" dirty="0" smtClean="0">
                <a:solidFill>
                  <a:schemeClr val="accent2"/>
                </a:solidFill>
              </a:rPr>
            </a:br>
            <a:r>
              <a:rPr lang="ru-RU" sz="3200" b="1" i="1" dirty="0" smtClean="0">
                <a:solidFill>
                  <a:schemeClr val="accent2"/>
                </a:solidFill>
              </a:rPr>
              <a:t>«Мизантроп» (1666)</a:t>
            </a:r>
            <a:br>
              <a:rPr lang="ru-RU" sz="3200" b="1" i="1" dirty="0" smtClean="0">
                <a:solidFill>
                  <a:schemeClr val="accent2"/>
                </a:solidFill>
              </a:rPr>
            </a:br>
            <a:r>
              <a:rPr lang="ru-RU" sz="3200" b="1" i="1" dirty="0" smtClean="0">
                <a:solidFill>
                  <a:schemeClr val="accent2"/>
                </a:solidFill>
              </a:rPr>
              <a:t>«Скупой» (1668)</a:t>
            </a:r>
            <a:br>
              <a:rPr lang="ru-RU" sz="3200" b="1" i="1" dirty="0" smtClean="0">
                <a:solidFill>
                  <a:schemeClr val="accent2"/>
                </a:solidFill>
              </a:rPr>
            </a:br>
            <a:r>
              <a:rPr lang="ru-RU" sz="3200" b="1" i="1" dirty="0" smtClean="0">
                <a:solidFill>
                  <a:schemeClr val="accent2"/>
                </a:solidFill>
              </a:rPr>
              <a:t>«Тартюф» (1664)</a:t>
            </a:r>
            <a:br>
              <a:rPr lang="ru-RU" sz="3200" b="1" i="1" dirty="0" smtClean="0">
                <a:solidFill>
                  <a:schemeClr val="accent2"/>
                </a:solidFill>
              </a:rPr>
            </a:br>
            <a:r>
              <a:rPr lang="ru-RU" sz="3200" b="1" i="1" dirty="0" smtClean="0">
                <a:solidFill>
                  <a:schemeClr val="accent2"/>
                </a:solidFill>
              </a:rPr>
              <a:t>«Господин де Пурсоньяк» (1669)</a:t>
            </a:r>
            <a:br>
              <a:rPr lang="ru-RU" sz="3200" b="1" i="1" dirty="0" smtClean="0">
                <a:solidFill>
                  <a:schemeClr val="accent2"/>
                </a:solidFill>
              </a:rPr>
            </a:br>
            <a:r>
              <a:rPr lang="ru-RU" sz="3200" b="1" i="1" dirty="0" smtClean="0">
                <a:solidFill>
                  <a:schemeClr val="accent2"/>
                </a:solidFill>
              </a:rPr>
              <a:t> «Мещанин во дворянстве» (1670) </a:t>
            </a:r>
            <a:br>
              <a:rPr lang="ru-RU" sz="3200" b="1" i="1" dirty="0" smtClean="0">
                <a:solidFill>
                  <a:schemeClr val="accent2"/>
                </a:solidFill>
              </a:rPr>
            </a:br>
            <a:r>
              <a:rPr lang="ru-RU" sz="3200" b="1" i="1" dirty="0" smtClean="0">
                <a:solidFill>
                  <a:schemeClr val="accent2"/>
                </a:solidFill>
              </a:rPr>
              <a:t>«Плутни Скапена» (1671)</a:t>
            </a:r>
            <a:br>
              <a:rPr lang="ru-RU" sz="3200" b="1" i="1" dirty="0" smtClean="0">
                <a:solidFill>
                  <a:schemeClr val="accent2"/>
                </a:solidFill>
              </a:rPr>
            </a:br>
            <a:r>
              <a:rPr lang="ru-RU" sz="3200" b="1" i="1" dirty="0" smtClean="0">
                <a:solidFill>
                  <a:schemeClr val="accent2"/>
                </a:solidFill>
              </a:rPr>
              <a:t>«Мнимый больной» (1673) и др.</a:t>
            </a:r>
            <a:br>
              <a:rPr lang="ru-RU" sz="3200" b="1" i="1" dirty="0" smtClean="0">
                <a:solidFill>
                  <a:schemeClr val="accent2"/>
                </a:solidFill>
              </a:rPr>
            </a:br>
            <a:endParaRPr lang="ru-RU" sz="3200" b="1" i="1" dirty="0"/>
          </a:p>
        </p:txBody>
      </p:sp>
      <p:pic>
        <p:nvPicPr>
          <p:cNvPr id="4" name="Содержимое 3" descr="molier-komediji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411760" y="4149080"/>
            <a:ext cx="4273296" cy="2316872"/>
          </a:xfrm>
        </p:spPr>
      </p:pic>
    </p:spTree>
  </p:cSld>
  <p:clrMapOvr>
    <a:masterClrMapping/>
  </p:clrMapOvr>
  <p:transition spd="med" advClick="0" advTm="17000">
    <p:zoom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363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Жан-Батист Мольер</vt:lpstr>
      <vt:lpstr>Настоящее имя классика французской драматургии Мольера (1622-1673) – Жан-Батист Поклен.</vt:lpstr>
      <vt:lpstr>Окончив привилегированное учебное заведение , будущий писатель вместе с группой друзей организовал в Париже «Блистательный театр, где исполнял трагические роли. </vt:lpstr>
      <vt:lpstr>«Блистательный театр» оказался не таким уж и блистательным и вскоре был закрыт. С 1646 г. по 1658 г. Мольер разъезжает по Франции в составе группы комедиантов.</vt:lpstr>
      <vt:lpstr>Мольер был гениальным актёром. «Одним шагом, улыбкой, взглядом, кивком головы он сообщал больше, чем величайший говорун в свете мог бы рассказать за целый час». Когда во время представления комедии «Мнимый больной» Мольеру стало плохо, он начавшиеся предсмертные судороги сумел выдать за игру. Спектакль не был прерван. </vt:lpstr>
      <vt:lpstr>Комедианты понравились королю Франции и он повелел им остаться в Париже. Именно в «парижский период» были созданы знаменитые комедии Мольера (а их более 30!).</vt:lpstr>
      <vt:lpstr>В комедиях Мольер смело подверг осмеянию всевозможные человеческие пороки: ханжество и лицемерие, подозрительность и тупость, легкомыслие и чванство, дворянскую спесь и жадность.</vt:lpstr>
      <vt:lpstr>Все эти пороки и многое другое стало предметом критики в беспощадной, порой горькой, порой доброй, но всегда глубокой по мысли, человечной по сути и виртуозной по форме комедии Мольера.</vt:lpstr>
      <vt:lpstr>Комедии: «Дон Жуан» (1665) «Мизантроп» (1666) «Скупой» (1668) «Тартюф» (1664) «Господин де Пурсоньяк» (1669)  «Мещанин во дворянстве» (1670)  «Плутни Скапена» (1671) «Мнимый больной» (1673) и др. </vt:lpstr>
      <vt:lpstr>Мольер разработал жанр комедии-балета, где действие органически сочеталось с танцами и музыкой. К тому жанру относится «Мещанин во дворянстве» - одна из самых проницательных пьес Мольера. В ней один из древнейших человеческих пороков – тщеславие предстаёт в новом для того времени обличии. </vt:lpstr>
      <vt:lpstr>Своим возникновение эта бессмертная комедия обязана анекдотическому случаю. Турецкий посол при французском дворе как-то неосмотрительно заметил, что конь у турецкого султана украшен роскошнее чем корона Людовика XIV. Разгневанный монарх приказал посадить посла под домашний арест, а потом и вовсе выдворить из Франции. Но и этого показалось мало…</vt:lpstr>
      <vt:lpstr>… и король пожелал, чтобы Мольер в одной из своих комедий выставил турок в смешном виде. Желание короля было равнозначно приказу, и Мольер написал одну из самых смешных своих пьес, где вдоволь поиздевался и над турецкой, и над французской помпезностью.</vt:lpstr>
      <vt:lpstr>Людовик милостиво одобрил комедию, которая была впервые сыграна в королевском дворце Шамбор 14 октября 1670г. В роли господина Журдена выступал сам Мольер.  Обличая в комедии пороки, автор стремился совершенствовать человеческую природу и исправлять нравы.</vt:lpstr>
      <vt:lpstr>Мировое значение приобрело творчество Жана-Батиста Мольера. Великому драматургу удалось всё-таки создать блистательный театр, где блистательные актёры играли его блистательные пьесы.</vt:lpstr>
      <vt:lpstr>Презентацию выполнила учитель русского языка и литературы МОУ СОШ №16 г.Владимира Якубова Э.Ф.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Жан-Батист Мольер</dc:title>
  <dc:creator>Слава</dc:creator>
  <cp:lastModifiedBy>Олег</cp:lastModifiedBy>
  <cp:revision>16</cp:revision>
  <dcterms:created xsi:type="dcterms:W3CDTF">2011-10-12T13:37:08Z</dcterms:created>
  <dcterms:modified xsi:type="dcterms:W3CDTF">2011-10-14T14:39:56Z</dcterms:modified>
</cp:coreProperties>
</file>