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72" r:id="rId3"/>
    <p:sldId id="258" r:id="rId4"/>
    <p:sldId id="257" r:id="rId5"/>
    <p:sldId id="260" r:id="rId6"/>
    <p:sldId id="259" r:id="rId7"/>
    <p:sldId id="267" r:id="rId8"/>
    <p:sldId id="268" r:id="rId9"/>
    <p:sldId id="262" r:id="rId10"/>
    <p:sldId id="269" r:id="rId11"/>
    <p:sldId id="270" r:id="rId12"/>
    <p:sldId id="271" r:id="rId13"/>
    <p:sldId id="263" r:id="rId14"/>
    <p:sldId id="264" r:id="rId15"/>
    <p:sldId id="261" r:id="rId16"/>
    <p:sldId id="265" r:id="rId17"/>
    <p:sldId id="26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99FF"/>
    <a:srgbClr val="FF66CC"/>
    <a:srgbClr val="000000"/>
    <a:srgbClr val="3333CC"/>
    <a:srgbClr val="FF33CC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20483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84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85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86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87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88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89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0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1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2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3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4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5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6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7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8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9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00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501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0502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503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0504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050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BBD49D2-3D40-40B1-9A91-1B6AD018C6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1B7102-22ED-449E-B4F8-D4C024B8974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755926-9168-4C2D-9A5C-9732B0F2DF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04F096-568C-48A6-B60A-0A9F36F84C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DB8580-8D31-4385-8A8B-501A5FE90B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F3357E-3B52-43B5-96CB-4C5DD677497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DA730D-D0E0-40EC-AC32-248731365E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7CC1BC-1BAB-43D5-A22D-E2BD40D154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1E4D5-B7B0-4CBB-8356-73A20093CE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94FC2B-E943-4BFF-82A6-84BD2B34DB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2D40D-2F67-42EC-AB49-294FD6C406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1945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6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6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6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6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6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6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6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6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6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6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7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7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7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7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7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7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7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9477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7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9479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9480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9481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94D46833-54D3-41A1-AD4B-B3BD1FC82B81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pda.odintsovo.info/img/2009/04/133(1)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hyperlink" Target="http://forum.vinograd.info/picture.php?albumid=315&amp;pictureid=4998" TargetMode="Externa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642910" y="785794"/>
            <a:ext cx="7561263" cy="446405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29301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Удобрения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608263" y="5176838"/>
            <a:ext cx="4976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Сельскохозяйственный труд  6 класс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4335463" y="5897563"/>
            <a:ext cx="3525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Учитель: Михайлова Т.С.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2428860" y="5929330"/>
            <a:ext cx="1022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/>
              <a:t>2009 год</a:t>
            </a: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539750" y="692150"/>
            <a:ext cx="82804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400"/>
              <a:t>МС(К)ОУ для обучающихся, воспитанников с ограниченными возможностями </a:t>
            </a:r>
          </a:p>
          <a:p>
            <a:pPr algn="ctr"/>
            <a:r>
              <a:rPr lang="ru-RU" sz="1400"/>
              <a:t>здоровья «Большеусинская специальная (коррекционная) общеобразовательная</a:t>
            </a:r>
          </a:p>
          <a:p>
            <a:pPr algn="ctr"/>
            <a:r>
              <a:rPr lang="ru-RU" sz="1400"/>
              <a:t>школа-интернат 8 вида</a:t>
            </a:r>
          </a:p>
        </p:txBody>
      </p:sp>
      <p:sp>
        <p:nvSpPr>
          <p:cNvPr id="10" name="Рамка 9"/>
          <p:cNvSpPr/>
          <p:nvPr/>
        </p:nvSpPr>
        <p:spPr>
          <a:xfrm>
            <a:off x="3786182" y="6429396"/>
            <a:ext cx="2643206" cy="42860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7" name="Picture 5" descr="i?id=40994148&amp;tov=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125538"/>
            <a:ext cx="6985000" cy="5062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1" name="Picture 5" descr="Картинка 16 из 57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549275"/>
            <a:ext cx="3714750" cy="2143125"/>
          </a:xfrm>
          <a:prstGeom prst="rect">
            <a:avLst/>
          </a:prstGeom>
          <a:noFill/>
        </p:spPr>
      </p:pic>
      <p:pic>
        <p:nvPicPr>
          <p:cNvPr id="34823" name="Picture 7" descr="i?id=35957155&amp;tov=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063" y="668338"/>
            <a:ext cx="3024187" cy="2009775"/>
          </a:xfrm>
          <a:prstGeom prst="rect">
            <a:avLst/>
          </a:prstGeom>
          <a:noFill/>
        </p:spPr>
      </p:pic>
      <p:pic>
        <p:nvPicPr>
          <p:cNvPr id="34825" name="Picture 9" descr="Картинка 46 из 574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650" y="2781300"/>
            <a:ext cx="2857500" cy="3810000"/>
          </a:xfrm>
          <a:prstGeom prst="rect">
            <a:avLst/>
          </a:prstGeom>
          <a:noFill/>
        </p:spPr>
      </p:pic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4192588" y="3376613"/>
            <a:ext cx="34988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/>
              <a:t>2ведра птичьего помёта</a:t>
            </a:r>
          </a:p>
          <a:p>
            <a:r>
              <a:rPr lang="ru-RU" sz="2400" b="1"/>
              <a:t>11 вёдер компоста</a:t>
            </a:r>
          </a:p>
        </p:txBody>
      </p:sp>
      <p:sp>
        <p:nvSpPr>
          <p:cNvPr id="34827" name="Line 11"/>
          <p:cNvSpPr>
            <a:spLocks noChangeShapeType="1"/>
          </p:cNvSpPr>
          <p:nvPr/>
        </p:nvSpPr>
        <p:spPr bwMode="auto">
          <a:xfrm flipH="1">
            <a:off x="3563938" y="3644900"/>
            <a:ext cx="647700" cy="576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828" name="Text Box 12"/>
          <p:cNvSpPr txBox="1">
            <a:spLocks noChangeArrowheads="1"/>
          </p:cNvSpPr>
          <p:nvPr/>
        </p:nvSpPr>
        <p:spPr bwMode="auto">
          <a:xfrm>
            <a:off x="4840288" y="4764088"/>
            <a:ext cx="34845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0000FF"/>
                </a:solidFill>
              </a:rPr>
              <a:t>Птичий помёт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WordArt 4"/>
          <p:cNvSpPr>
            <a:spLocks noChangeArrowheads="1" noChangeShapeType="1" noTextEdit="1"/>
          </p:cNvSpPr>
          <p:nvPr/>
        </p:nvSpPr>
        <p:spPr bwMode="auto">
          <a:xfrm>
            <a:off x="2771775" y="549275"/>
            <a:ext cx="3332163" cy="15843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Навоз</a:t>
            </a:r>
          </a:p>
        </p:txBody>
      </p:sp>
      <p:pic>
        <p:nvPicPr>
          <p:cNvPr id="35846" name="Picture 6" descr="i?id=30652829&amp;tov=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2576513"/>
            <a:ext cx="2519362" cy="1714500"/>
          </a:xfrm>
          <a:prstGeom prst="rect">
            <a:avLst/>
          </a:prstGeom>
          <a:noFill/>
        </p:spPr>
      </p:pic>
      <p:pic>
        <p:nvPicPr>
          <p:cNvPr id="35848" name="Picture 8" descr="i?id=12517950&amp;tov=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2605088"/>
            <a:ext cx="2447925" cy="1631950"/>
          </a:xfrm>
          <a:prstGeom prst="rect">
            <a:avLst/>
          </a:prstGeom>
          <a:noFill/>
        </p:spPr>
      </p:pic>
      <p:pic>
        <p:nvPicPr>
          <p:cNvPr id="35850" name="Picture 10" descr="i?id=139837517&amp;tov=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4676775"/>
            <a:ext cx="2520950" cy="1898650"/>
          </a:xfrm>
          <a:prstGeom prst="rect">
            <a:avLst/>
          </a:prstGeom>
          <a:noFill/>
        </p:spPr>
      </p:pic>
      <p:pic>
        <p:nvPicPr>
          <p:cNvPr id="35852" name="Picture 12" descr="i?id=105201531&amp;tov=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4663" y="4383088"/>
            <a:ext cx="2951162" cy="2203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5" descr="i?id=109178903&amp;tov=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549275"/>
            <a:ext cx="3375025" cy="2266950"/>
          </a:xfrm>
          <a:prstGeom prst="rect">
            <a:avLst/>
          </a:prstGeom>
          <a:noFill/>
        </p:spPr>
      </p:pic>
      <p:pic>
        <p:nvPicPr>
          <p:cNvPr id="27655" name="Picture 7" descr="i?id=71322923&amp;tov=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692150"/>
            <a:ext cx="2697163" cy="2022475"/>
          </a:xfrm>
          <a:prstGeom prst="rect">
            <a:avLst/>
          </a:prstGeom>
          <a:noFill/>
        </p:spPr>
      </p:pic>
      <p:pic>
        <p:nvPicPr>
          <p:cNvPr id="27657" name="Picture 9" descr="i?id=75981393&amp;tov=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113" y="3860800"/>
            <a:ext cx="2779712" cy="1966913"/>
          </a:xfrm>
          <a:prstGeom prst="rect">
            <a:avLst/>
          </a:prstGeom>
          <a:noFill/>
        </p:spPr>
      </p:pic>
      <p:pic>
        <p:nvPicPr>
          <p:cNvPr id="27659" name="Picture 11" descr="i?id=13212758&amp;tov=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9338" y="3789363"/>
            <a:ext cx="3306762" cy="2205037"/>
          </a:xfrm>
          <a:prstGeom prst="rect">
            <a:avLst/>
          </a:prstGeom>
          <a:noFill/>
        </p:spPr>
      </p:pic>
      <p:sp>
        <p:nvSpPr>
          <p:cNvPr id="27660" name="WordArt 12"/>
          <p:cNvSpPr>
            <a:spLocks noChangeArrowheads="1" noChangeShapeType="1" noTextEdit="1"/>
          </p:cNvSpPr>
          <p:nvPr/>
        </p:nvSpPr>
        <p:spPr bwMode="auto">
          <a:xfrm>
            <a:off x="2627313" y="2787650"/>
            <a:ext cx="4105275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Перегной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7" name="Picture 5" descr="i?id=156323310&amp;tov=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836613"/>
            <a:ext cx="5256213" cy="3600450"/>
          </a:xfrm>
          <a:prstGeom prst="rect">
            <a:avLst/>
          </a:prstGeom>
          <a:noFill/>
        </p:spPr>
      </p:pic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2771775" y="4868863"/>
            <a:ext cx="1655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2916238" y="4508500"/>
            <a:ext cx="27352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395288" y="4941888"/>
            <a:ext cx="777716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folHlink"/>
                </a:solidFill>
              </a:rPr>
              <a:t>Органические удобрения вносят в почву </a:t>
            </a:r>
          </a:p>
          <a:p>
            <a:r>
              <a:rPr lang="ru-RU" sz="2800" b="1">
                <a:solidFill>
                  <a:schemeClr val="folHlink"/>
                </a:solidFill>
              </a:rPr>
              <a:t>осенью перед  вскапыванием почвы.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981" name="Group 381"/>
          <p:cNvGraphicFramePr>
            <a:graphicFrameLocks noGrp="1"/>
          </p:cNvGraphicFramePr>
          <p:nvPr/>
        </p:nvGraphicFramePr>
        <p:xfrm>
          <a:off x="1908175" y="549275"/>
          <a:ext cx="6696075" cy="7905750"/>
        </p:xfrm>
        <a:graphic>
          <a:graphicData uri="http://schemas.openxmlformats.org/drawingml/2006/table">
            <a:tbl>
              <a:tblPr/>
              <a:tblGrid>
                <a:gridCol w="392113"/>
                <a:gridCol w="409575"/>
                <a:gridCol w="244475"/>
                <a:gridCol w="854075"/>
                <a:gridCol w="887412"/>
                <a:gridCol w="709613"/>
                <a:gridCol w="801687"/>
                <a:gridCol w="798513"/>
                <a:gridCol w="800100"/>
                <a:gridCol w="798512"/>
              </a:tblGrid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      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  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1.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      2.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      3.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      5.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      4.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982" name="Text Box 382"/>
          <p:cNvSpPr txBox="1">
            <a:spLocks noChangeArrowheads="1"/>
          </p:cNvSpPr>
          <p:nvPr/>
        </p:nvSpPr>
        <p:spPr bwMode="auto">
          <a:xfrm>
            <a:off x="231775" y="5683250"/>
            <a:ext cx="2468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5983" name="Rectangle 383"/>
          <p:cNvSpPr>
            <a:spLocks noChangeArrowheads="1"/>
          </p:cNvSpPr>
          <p:nvPr/>
        </p:nvSpPr>
        <p:spPr bwMode="auto">
          <a:xfrm>
            <a:off x="250825" y="5589588"/>
            <a:ext cx="5616575" cy="863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000000"/>
                </a:solidFill>
              </a:rPr>
              <a:t>Задание:Запиши органические</a:t>
            </a:r>
          </a:p>
          <a:p>
            <a:pPr algn="ctr"/>
            <a:r>
              <a:rPr lang="ru-RU" sz="2400">
                <a:solidFill>
                  <a:srgbClr val="000000"/>
                </a:solidFill>
              </a:rPr>
              <a:t>удобрения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WordArt 4"/>
          <p:cNvSpPr>
            <a:spLocks noChangeArrowheads="1" noChangeShapeType="1" noTextEdit="1"/>
          </p:cNvSpPr>
          <p:nvPr/>
        </p:nvSpPr>
        <p:spPr bwMode="auto">
          <a:xfrm rot="493805">
            <a:off x="1619250" y="188913"/>
            <a:ext cx="5462588" cy="208121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4906195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Пословицы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468313" y="2708275"/>
            <a:ext cx="82264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/>
              <a:t>1.Клади навоз  впору- соберёшь зерна гору.</a:t>
            </a:r>
            <a:r>
              <a:rPr lang="ru-RU"/>
              <a:t> </a:t>
            </a: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827088" y="3500438"/>
            <a:ext cx="1079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539750" y="3429000"/>
            <a:ext cx="830103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/>
              <a:t>2.Навоз в поле отвезёшь – много хлеба соберёшь.</a:t>
            </a: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611188" y="4365625"/>
            <a:ext cx="74628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/>
              <a:t>3. Авось посеешь – ничего не вырастет.</a:t>
            </a:r>
          </a:p>
        </p:txBody>
      </p:sp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468313" y="5029200"/>
            <a:ext cx="8174037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/>
              <a:t>  4. Чем больше на полях навоза, тем </a:t>
            </a:r>
          </a:p>
          <a:p>
            <a:r>
              <a:rPr lang="ru-RU" sz="3200" b="1"/>
              <a:t>       больше прибыли в колхозах.        </a:t>
            </a:r>
          </a:p>
          <a:p>
            <a:endParaRPr lang="ru-RU" sz="3200" b="1"/>
          </a:p>
          <a:p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376238" y="614363"/>
            <a:ext cx="82280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/>
              <a:t>5. Без назёма – батюшки не жди хлеба от   земли – матушки.</a:t>
            </a:r>
          </a:p>
        </p:txBody>
      </p:sp>
      <p:pic>
        <p:nvPicPr>
          <p:cNvPr id="30727" name="Picture 7" descr="i?id=67640764&amp;tov=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7900" y="1484313"/>
            <a:ext cx="3600450" cy="2713037"/>
          </a:xfrm>
          <a:prstGeom prst="rect">
            <a:avLst/>
          </a:prstGeom>
          <a:noFill/>
        </p:spPr>
      </p:pic>
      <p:pic>
        <p:nvPicPr>
          <p:cNvPr id="30729" name="Picture 9" descr="i?id=59546653&amp;tov=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3643314"/>
            <a:ext cx="1944688" cy="1728788"/>
          </a:xfrm>
          <a:prstGeom prst="rect">
            <a:avLst/>
          </a:prstGeom>
          <a:noFill/>
        </p:spPr>
      </p:pic>
      <p:sp>
        <p:nvSpPr>
          <p:cNvPr id="7" name="Рамка 6"/>
          <p:cNvSpPr/>
          <p:nvPr/>
        </p:nvSpPr>
        <p:spPr>
          <a:xfrm>
            <a:off x="3786182" y="6429396"/>
            <a:ext cx="2643206" cy="42860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WordArt 4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900113" y="2133600"/>
            <a:ext cx="7272337" cy="41751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Удачи вам, ребята!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700338" y="476250"/>
            <a:ext cx="34559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>
                <a:latin typeface="Arial" pitchFamily="34" charset="0"/>
              </a:rPr>
              <a:t>Удобрения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84213" y="2997200"/>
            <a:ext cx="3095625" cy="719138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33CC"/>
                </a:solidFill>
                <a:latin typeface="Arial" pitchFamily="34" charset="0"/>
              </a:rPr>
              <a:t>Минеральные</a:t>
            </a: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4643438" y="2997200"/>
            <a:ext cx="3454400" cy="6477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33CC"/>
                </a:solidFill>
                <a:latin typeface="Arial" pitchFamily="34" charset="0"/>
              </a:rPr>
              <a:t>Органические</a:t>
            </a:r>
          </a:p>
          <a:p>
            <a:pPr algn="ctr"/>
            <a:r>
              <a:rPr lang="ru-RU" sz="2400" b="1">
                <a:solidFill>
                  <a:srgbClr val="FF33CC"/>
                </a:solidFill>
                <a:latin typeface="Arial" pitchFamily="34" charset="0"/>
              </a:rPr>
              <a:t>(местные)</a:t>
            </a: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 flipH="1">
            <a:off x="2339975" y="1341438"/>
            <a:ext cx="936625" cy="1295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4859338" y="1341438"/>
            <a:ext cx="792162" cy="11509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3124200" y="908050"/>
            <a:ext cx="2895600" cy="28082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Органические </a:t>
            </a:r>
          </a:p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удобрения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79388" y="4581525"/>
            <a:ext cx="20161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/>
              <a:t>Навоз</a:t>
            </a:r>
          </a:p>
        </p:txBody>
      </p:sp>
      <p:sp>
        <p:nvSpPr>
          <p:cNvPr id="3079" name="Line 7"/>
          <p:cNvSpPr>
            <a:spLocks noChangeShapeType="1"/>
          </p:cNvSpPr>
          <p:nvPr/>
        </p:nvSpPr>
        <p:spPr bwMode="auto">
          <a:xfrm flipH="1">
            <a:off x="2555875" y="3644900"/>
            <a:ext cx="720725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2484438" y="4508500"/>
            <a:ext cx="2087562" cy="6492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/>
              <a:t>Торф</a:t>
            </a:r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4643438" y="3284538"/>
            <a:ext cx="0" cy="9366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5508625" y="3213100"/>
            <a:ext cx="719138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4932363" y="4508500"/>
            <a:ext cx="1800225" cy="6492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/>
              <a:t>Компост</a:t>
            </a:r>
          </a:p>
        </p:txBody>
      </p:sp>
      <p:sp>
        <p:nvSpPr>
          <p:cNvPr id="3089" name="Line 17"/>
          <p:cNvSpPr>
            <a:spLocks noChangeShapeType="1"/>
          </p:cNvSpPr>
          <p:nvPr/>
        </p:nvSpPr>
        <p:spPr bwMode="auto">
          <a:xfrm>
            <a:off x="6156325" y="3141663"/>
            <a:ext cx="936625" cy="7921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7092950" y="4508500"/>
            <a:ext cx="1727200" cy="6492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/>
              <a:t>Птичий</a:t>
            </a:r>
          </a:p>
          <a:p>
            <a:pPr algn="ctr"/>
            <a:r>
              <a:rPr lang="ru-RU" sz="2400"/>
              <a:t>помёт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WordArt 4"/>
          <p:cNvSpPr>
            <a:spLocks noChangeArrowheads="1" noChangeShapeType="1" noTextEdit="1"/>
          </p:cNvSpPr>
          <p:nvPr/>
        </p:nvSpPr>
        <p:spPr bwMode="auto">
          <a:xfrm>
            <a:off x="468313" y="981075"/>
            <a:ext cx="8351837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Навоз по внешнему виду бывает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179388" y="3141663"/>
            <a:ext cx="1655762" cy="7699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свежий</a:t>
            </a: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2051050" y="3500438"/>
            <a:ext cx="2016125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полуперепревший</a:t>
            </a:r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4356100" y="3284538"/>
            <a:ext cx="1800225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перепревший</a:t>
            </a: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2895600" y="63309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6516688" y="3789363"/>
            <a:ext cx="1944687" cy="698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перегной</a:t>
            </a:r>
          </a:p>
        </p:txBody>
      </p:sp>
      <p:sp>
        <p:nvSpPr>
          <p:cNvPr id="24590" name="Line 14"/>
          <p:cNvSpPr>
            <a:spLocks noChangeShapeType="1"/>
          </p:cNvSpPr>
          <p:nvPr/>
        </p:nvSpPr>
        <p:spPr bwMode="auto">
          <a:xfrm flipH="1">
            <a:off x="755650" y="2060575"/>
            <a:ext cx="647700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91" name="Line 15"/>
          <p:cNvSpPr>
            <a:spLocks noChangeShapeType="1"/>
          </p:cNvSpPr>
          <p:nvPr/>
        </p:nvSpPr>
        <p:spPr bwMode="auto">
          <a:xfrm>
            <a:off x="2916238" y="2133600"/>
            <a:ext cx="0" cy="10080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92" name="Line 16"/>
          <p:cNvSpPr>
            <a:spLocks noChangeShapeType="1"/>
          </p:cNvSpPr>
          <p:nvPr/>
        </p:nvSpPr>
        <p:spPr bwMode="auto">
          <a:xfrm>
            <a:off x="4859338" y="2133600"/>
            <a:ext cx="73025" cy="7191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93" name="Line 17"/>
          <p:cNvSpPr>
            <a:spLocks noChangeShapeType="1"/>
          </p:cNvSpPr>
          <p:nvPr/>
        </p:nvSpPr>
        <p:spPr bwMode="auto">
          <a:xfrm>
            <a:off x="6877050" y="2276475"/>
            <a:ext cx="358775" cy="9366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WordArt 6"/>
          <p:cNvSpPr>
            <a:spLocks noChangeArrowheads="1" noChangeShapeType="1" noTextEdit="1"/>
          </p:cNvSpPr>
          <p:nvPr/>
        </p:nvSpPr>
        <p:spPr bwMode="auto">
          <a:xfrm>
            <a:off x="900113" y="476250"/>
            <a:ext cx="5815012" cy="230505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Какой бывает навоз?</a:t>
            </a: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179388" y="4437063"/>
            <a:ext cx="1655762" cy="6985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rgbClr val="FF3300"/>
                </a:solidFill>
              </a:rPr>
              <a:t>конский</a:t>
            </a:r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2124075" y="4437063"/>
            <a:ext cx="1800225" cy="7207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rgbClr val="FF3300"/>
                </a:solidFill>
              </a:rPr>
              <a:t>коровий</a:t>
            </a:r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4211638" y="4437063"/>
            <a:ext cx="1873250" cy="7207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rgbClr val="FF3300"/>
                </a:solidFill>
              </a:rPr>
              <a:t>свиной</a:t>
            </a:r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5940425" y="2708275"/>
            <a:ext cx="71438" cy="73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6516688" y="4508500"/>
            <a:ext cx="1655762" cy="6985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rgbClr val="FF3300"/>
                </a:solidFill>
              </a:rPr>
              <a:t>овечий</a:t>
            </a:r>
          </a:p>
        </p:txBody>
      </p:sp>
      <p:sp>
        <p:nvSpPr>
          <p:cNvPr id="22544" name="Line 16"/>
          <p:cNvSpPr>
            <a:spLocks noChangeShapeType="1"/>
          </p:cNvSpPr>
          <p:nvPr/>
        </p:nvSpPr>
        <p:spPr bwMode="auto">
          <a:xfrm flipH="1">
            <a:off x="1331913" y="2852738"/>
            <a:ext cx="576262" cy="12239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45" name="Line 17"/>
          <p:cNvSpPr>
            <a:spLocks noChangeShapeType="1"/>
          </p:cNvSpPr>
          <p:nvPr/>
        </p:nvSpPr>
        <p:spPr bwMode="auto">
          <a:xfrm flipH="1">
            <a:off x="3203575" y="2565400"/>
            <a:ext cx="288925" cy="13684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46" name="Line 18"/>
          <p:cNvSpPr>
            <a:spLocks noChangeShapeType="1"/>
          </p:cNvSpPr>
          <p:nvPr/>
        </p:nvSpPr>
        <p:spPr bwMode="auto">
          <a:xfrm flipH="1">
            <a:off x="5003800" y="2205038"/>
            <a:ext cx="144463" cy="17287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47" name="Line 19"/>
          <p:cNvSpPr>
            <a:spLocks noChangeShapeType="1"/>
          </p:cNvSpPr>
          <p:nvPr/>
        </p:nvSpPr>
        <p:spPr bwMode="auto">
          <a:xfrm>
            <a:off x="6300788" y="2205038"/>
            <a:ext cx="792162" cy="15113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9" name="Picture 5" descr="i?id=160103846&amp;tov=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268413"/>
            <a:ext cx="3652837" cy="2733675"/>
          </a:xfrm>
          <a:prstGeom prst="rect">
            <a:avLst/>
          </a:prstGeom>
          <a:noFill/>
        </p:spPr>
      </p:pic>
      <p:pic>
        <p:nvPicPr>
          <p:cNvPr id="31751" name="Picture 7" descr="i?id=118398396&amp;tov=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1282700"/>
            <a:ext cx="3600450" cy="2711450"/>
          </a:xfrm>
          <a:prstGeom prst="rect">
            <a:avLst/>
          </a:prstGeom>
          <a:noFill/>
        </p:spPr>
      </p:pic>
      <p:pic>
        <p:nvPicPr>
          <p:cNvPr id="31753" name="Picture 9" descr="i?id=93986007&amp;tov=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4114800"/>
            <a:ext cx="3384550" cy="2582863"/>
          </a:xfrm>
          <a:prstGeom prst="rect">
            <a:avLst/>
          </a:prstGeom>
          <a:noFill/>
        </p:spPr>
      </p:pic>
      <p:pic>
        <p:nvPicPr>
          <p:cNvPr id="31755" name="Picture 11" descr="i?id=125836121&amp;tov=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116388"/>
            <a:ext cx="3384550" cy="2533650"/>
          </a:xfrm>
          <a:prstGeom prst="rect">
            <a:avLst/>
          </a:prstGeom>
          <a:noFill/>
        </p:spPr>
      </p:pic>
      <p:sp>
        <p:nvSpPr>
          <p:cNvPr id="31756" name="WordArt 12"/>
          <p:cNvSpPr>
            <a:spLocks noChangeArrowheads="1" noChangeShapeType="1" noTextEdit="1"/>
          </p:cNvSpPr>
          <p:nvPr/>
        </p:nvSpPr>
        <p:spPr bwMode="auto">
          <a:xfrm>
            <a:off x="2771775" y="333375"/>
            <a:ext cx="3671888" cy="20875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Торф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3" name="Picture 5" descr="i?id=116882850&amp;tov=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230188"/>
            <a:ext cx="3382963" cy="2549525"/>
          </a:xfrm>
          <a:prstGeom prst="rect">
            <a:avLst/>
          </a:prstGeom>
          <a:noFill/>
        </p:spPr>
      </p:pic>
      <p:pic>
        <p:nvPicPr>
          <p:cNvPr id="32775" name="Picture 7" descr="i?id=33370984&amp;tov=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5" y="188913"/>
            <a:ext cx="2679700" cy="2679700"/>
          </a:xfrm>
          <a:prstGeom prst="rect">
            <a:avLst/>
          </a:prstGeom>
          <a:noFill/>
        </p:spPr>
      </p:pic>
      <p:pic>
        <p:nvPicPr>
          <p:cNvPr id="32777" name="Picture 9" descr="i?id=32675448&amp;tov=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3311525"/>
            <a:ext cx="3097212" cy="2317750"/>
          </a:xfrm>
          <a:prstGeom prst="rect">
            <a:avLst/>
          </a:prstGeom>
          <a:noFill/>
        </p:spPr>
      </p:pic>
      <p:pic>
        <p:nvPicPr>
          <p:cNvPr id="32779" name="Picture 11" descr="i?id=40994148&amp;tov=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163" y="3209925"/>
            <a:ext cx="3311525" cy="2400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 descr="i?id=84404229&amp;tov=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981075"/>
            <a:ext cx="2659063" cy="2185988"/>
          </a:xfrm>
          <a:prstGeom prst="rect">
            <a:avLst/>
          </a:prstGeom>
          <a:noFill/>
        </p:spPr>
      </p:pic>
      <p:pic>
        <p:nvPicPr>
          <p:cNvPr id="26631" name="Picture 7" descr="i?id=62361171&amp;tov=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981075"/>
            <a:ext cx="3090863" cy="2328863"/>
          </a:xfrm>
          <a:prstGeom prst="rect">
            <a:avLst/>
          </a:prstGeom>
          <a:noFill/>
        </p:spPr>
      </p:pic>
      <p:pic>
        <p:nvPicPr>
          <p:cNvPr id="26633" name="Picture 9" descr="i?id=26802580&amp;tov=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3860800"/>
            <a:ext cx="2592387" cy="2073275"/>
          </a:xfrm>
          <a:prstGeom prst="rect">
            <a:avLst/>
          </a:prstGeom>
          <a:noFill/>
        </p:spPr>
      </p:pic>
      <p:pic>
        <p:nvPicPr>
          <p:cNvPr id="26635" name="Picture 11" descr="i?id=91798243&amp;tov=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725" y="3644900"/>
            <a:ext cx="2447925" cy="2317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240</TotalTime>
  <Words>164</Words>
  <Application>Microsoft Office PowerPoint</Application>
  <PresentationFormat>Экран (4:3)</PresentationFormat>
  <Paragraphs>81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Times New Roman</vt:lpstr>
      <vt:lpstr>Wingdings</vt:lpstr>
      <vt:lpstr>Arial Cyr</vt:lpstr>
      <vt:lpstr>Клен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Б-Усинская коррекционная 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Arm20</dc:creator>
  <cp:lastModifiedBy>Admin</cp:lastModifiedBy>
  <cp:revision>6</cp:revision>
  <dcterms:created xsi:type="dcterms:W3CDTF">2009-12-21T07:03:51Z</dcterms:created>
  <dcterms:modified xsi:type="dcterms:W3CDTF">2012-03-28T10:03:49Z</dcterms:modified>
</cp:coreProperties>
</file>