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33CC"/>
    <a:srgbClr val="CC0000"/>
    <a:srgbClr val="FF0000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BF6D9D9-1F64-4855-90D7-647FB501AF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5F7B-13E6-4206-AE08-80F51E89D2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38583-1FB9-4F80-AF3C-0F2676802B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73D6072-DD86-43B1-8CC1-B8A931EC89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7AF5B-E4DE-4489-8707-F1F721C855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8AAD1-BE25-45D9-8F61-F1B6D8292E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2A80-1267-49D6-897A-97FE298481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DCDBE-C0F6-4501-AC69-7EB0FEA9C0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F1FDE-8AAB-4C88-BDE3-5B0C368470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736ED-5344-4B34-B721-A00311D5BC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CAEB4-2E45-44E9-BCDC-764CA0EAC1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ED54D-0CBD-4D16-B866-5720F73B40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7A6BC93-B494-46D0-A131-3F1F45DA68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ildnature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nkam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260350"/>
            <a:ext cx="5051426" cy="2359025"/>
          </a:xfrm>
        </p:spPr>
        <p:txBody>
          <a:bodyPr/>
          <a:lstStyle/>
          <a:p>
            <a:pPr algn="l"/>
            <a:r>
              <a:rPr lang="ru-RU" b="1"/>
              <a:t>Как не поссориться с медведем!?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157788"/>
            <a:ext cx="8424862" cy="1262062"/>
          </a:xfrm>
        </p:spPr>
        <p:txBody>
          <a:bodyPr/>
          <a:lstStyle/>
          <a:p>
            <a:r>
              <a:rPr lang="ru-RU" sz="2800">
                <a:solidFill>
                  <a:srgbClr val="CC0000"/>
                </a:solidFill>
              </a:rPr>
              <a:t>Презентацию выполнил учащийся школы №33 Киреев Тимофей, 7Б1 класс.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1844675"/>
            <a:ext cx="4824413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Рамка 4"/>
          <p:cNvSpPr/>
          <p:nvPr/>
        </p:nvSpPr>
        <p:spPr>
          <a:xfrm>
            <a:off x="4500562" y="0"/>
            <a:ext cx="2428892" cy="5714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Если встречи не избежать…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051425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Дайте ему понять, что Вы человек.</a:t>
            </a:r>
          </a:p>
          <a:p>
            <a:pPr>
              <a:lnSpc>
                <a:spcPct val="80000"/>
              </a:lnSpc>
            </a:pPr>
            <a:r>
              <a:rPr lang="ru-RU" sz="2400"/>
              <a:t>Говорите спокойным низким голосом</a:t>
            </a:r>
          </a:p>
          <a:p>
            <a:pPr>
              <a:lnSpc>
                <a:spcPct val="80000"/>
              </a:lnSpc>
            </a:pPr>
            <a:r>
              <a:rPr lang="ru-RU" sz="2400"/>
              <a:t>Покажите, что Вам неинтересно чем он занимается</a:t>
            </a:r>
          </a:p>
          <a:p>
            <a:pPr>
              <a:lnSpc>
                <a:spcPct val="80000"/>
              </a:lnSpc>
            </a:pPr>
            <a:r>
              <a:rPr lang="ru-RU" sz="2400"/>
              <a:t>Продолжайте спокойно идти своей дорогой</a:t>
            </a:r>
          </a:p>
          <a:p>
            <a:pPr>
              <a:lnSpc>
                <a:spcPct val="80000"/>
              </a:lnSpc>
            </a:pPr>
            <a:r>
              <a:rPr lang="ru-RU" sz="2400"/>
              <a:t>Производите «неживой» звук</a:t>
            </a:r>
          </a:p>
          <a:p>
            <a:pPr>
              <a:lnSpc>
                <a:spcPct val="80000"/>
              </a:lnSpc>
            </a:pPr>
            <a:r>
              <a:rPr lang="ru-RU" sz="2400"/>
              <a:t>Приготовьте пиротехнические средства, но не торопитесь их применять</a:t>
            </a:r>
          </a:p>
        </p:txBody>
      </p:sp>
      <p:pic>
        <p:nvPicPr>
          <p:cNvPr id="15364" name="Picture 4" descr="7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628775"/>
            <a:ext cx="3384550" cy="482441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И все-таки вы встретились…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5338763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Не смотрите медведю в глаза – это вызов!</a:t>
            </a:r>
          </a:p>
          <a:p>
            <a:pPr>
              <a:lnSpc>
                <a:spcPct val="90000"/>
              </a:lnSpc>
            </a:pPr>
            <a:r>
              <a:rPr lang="ru-RU" sz="2400"/>
              <a:t>Попробуйте визуально увеличить свой размер</a:t>
            </a:r>
          </a:p>
          <a:p>
            <a:pPr>
              <a:lnSpc>
                <a:spcPct val="90000"/>
              </a:lnSpc>
            </a:pPr>
            <a:r>
              <a:rPr lang="ru-RU" sz="2400"/>
              <a:t>Приготовьте средства пиротехники</a:t>
            </a:r>
          </a:p>
          <a:p>
            <a:pPr>
              <a:lnSpc>
                <a:spcPct val="90000"/>
              </a:lnSpc>
            </a:pPr>
            <a:r>
              <a:rPr lang="ru-RU" sz="2400" b="1"/>
              <a:t>Не убегайте – догонит!</a:t>
            </a:r>
          </a:p>
          <a:p>
            <a:pPr>
              <a:lnSpc>
                <a:spcPct val="90000"/>
              </a:lnSpc>
            </a:pPr>
            <a:r>
              <a:rPr lang="ru-RU" sz="2400"/>
              <a:t>При нападении бросьте ему какой-нибудь большой предмет (плащ, куртку, рюкзак)</a:t>
            </a:r>
          </a:p>
          <a:p>
            <a:pPr>
              <a:lnSpc>
                <a:spcPct val="90000"/>
              </a:lnSpc>
            </a:pPr>
            <a:r>
              <a:rPr lang="ru-RU" sz="2400"/>
              <a:t>Если все это не помогает – запускайте пиротехнику</a:t>
            </a:r>
          </a:p>
        </p:txBody>
      </p:sp>
      <p:pic>
        <p:nvPicPr>
          <p:cNvPr id="16388" name="Picture 4" descr="4[2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484313"/>
            <a:ext cx="3455988" cy="475297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Вывод</a:t>
            </a:r>
            <a:r>
              <a:rPr lang="ru-RU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7625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Медведь не всегда питается людьми, особенно если человек не посягает на его добычу и детенышей, поэтому если соблюдать правила «Медвежьей безопасности», вы не только останетесь живы, но и даже не узнаете об их присутствии.</a:t>
            </a:r>
          </a:p>
        </p:txBody>
      </p:sp>
      <p:pic>
        <p:nvPicPr>
          <p:cNvPr id="20484" name="Picture 4" descr="9[2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557338"/>
            <a:ext cx="3600450" cy="460851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Источники информации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hlinkClick r:id="rId2"/>
              </a:rPr>
              <a:t>http://ru.wikipedia.org</a:t>
            </a:r>
            <a:endParaRPr lang="ru-RU"/>
          </a:p>
          <a:p>
            <a:r>
              <a:rPr lang="ru-RU">
                <a:hlinkClick r:id="rId3"/>
              </a:rPr>
              <a:t>http://</a:t>
            </a:r>
            <a:r>
              <a:rPr lang="en-US">
                <a:hlinkClick r:id="rId3"/>
              </a:rPr>
              <a:t>wildnature.ru</a:t>
            </a:r>
            <a:r>
              <a:rPr lang="en-US"/>
              <a:t> </a:t>
            </a:r>
          </a:p>
          <a:p>
            <a:r>
              <a:rPr lang="ru-RU">
                <a:hlinkClick r:id="rId4"/>
              </a:rPr>
              <a:t>http://</a:t>
            </a:r>
            <a:r>
              <a:rPr lang="en-US">
                <a:hlinkClick r:id="rId4"/>
              </a:rPr>
              <a:t>unkam.</a:t>
            </a:r>
            <a:r>
              <a:rPr lang="ru-RU">
                <a:hlinkClick r:id="rId4"/>
              </a:rPr>
              <a:t>ru</a:t>
            </a:r>
            <a:endParaRPr lang="en-US"/>
          </a:p>
          <a:p>
            <a:r>
              <a:rPr lang="ru-RU"/>
              <a:t>Гордиенко Т.А., Бурый медведь Камчатки, Краткое методическое пособие по экологии и предотвращению конфликтов, «Камчатпресс», 2007 г.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Цель исследования.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rgbClr val="00FFFF"/>
                </a:solidFill>
              </a:rPr>
              <a:t>Сформулировать  правила безопасности при встрече с медведем. 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2781300"/>
            <a:ext cx="504031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Задачи исследования.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Изучить материал о медведях.</a:t>
            </a:r>
          </a:p>
          <a:p>
            <a:r>
              <a:rPr lang="ru-RU"/>
              <a:t>Изучить повадки камчатских медведей. </a:t>
            </a:r>
          </a:p>
          <a:p>
            <a:r>
              <a:rPr lang="ru-RU"/>
              <a:t>Узнать правила, предотвращающие встречу с медведем. </a:t>
            </a:r>
          </a:p>
          <a:p>
            <a:r>
              <a:rPr lang="ru-RU"/>
              <a:t>Выработать правила безопасного поведения при встрече с медведем.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Гипотеза.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Если встретится медведь –обязательно ли ты будешь им съеден?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781300"/>
            <a:ext cx="3743325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Медведь.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Семейство млекопитающих, отряда хищных. Медведи всеядны, хорошо лазают и плавают, быстро бегают, могут стоять и проходить короткие расстояния на задних лапах. Имеют короткий хвост, длинную и густую шерсть, а также отличные обоняние и слух. Охотятся обычно вечером или на рассвете. Обычно боятся человека, но могут быть опасными в тех местах, где они привыкли к людям.</a:t>
            </a:r>
          </a:p>
        </p:txBody>
      </p:sp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05488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Медведи бывают разные…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Большая панда</a:t>
            </a:r>
          </a:p>
          <a:p>
            <a:pPr>
              <a:lnSpc>
                <a:spcPct val="90000"/>
              </a:lnSpc>
            </a:pPr>
            <a:r>
              <a:rPr lang="ru-RU" sz="2800"/>
              <a:t>Очковый медведь</a:t>
            </a:r>
          </a:p>
          <a:p>
            <a:pPr>
              <a:lnSpc>
                <a:spcPct val="90000"/>
              </a:lnSpc>
            </a:pPr>
            <a:r>
              <a:rPr lang="ru-RU" sz="2800"/>
              <a:t>Гризли</a:t>
            </a:r>
          </a:p>
          <a:p>
            <a:pPr>
              <a:lnSpc>
                <a:spcPct val="90000"/>
              </a:lnSpc>
            </a:pPr>
            <a:r>
              <a:rPr lang="ru-RU" sz="2800"/>
              <a:t>Кадьяк</a:t>
            </a:r>
          </a:p>
          <a:p>
            <a:pPr>
              <a:lnSpc>
                <a:spcPct val="90000"/>
              </a:lnSpc>
            </a:pPr>
            <a:r>
              <a:rPr lang="ru-RU" sz="2800"/>
              <a:t>Гималайский </a:t>
            </a:r>
          </a:p>
          <a:p>
            <a:pPr>
              <a:lnSpc>
                <a:spcPct val="90000"/>
              </a:lnSpc>
            </a:pPr>
            <a:r>
              <a:rPr lang="ru-RU" sz="2800"/>
              <a:t>Барибал</a:t>
            </a:r>
          </a:p>
          <a:p>
            <a:pPr>
              <a:lnSpc>
                <a:spcPct val="90000"/>
              </a:lnSpc>
            </a:pPr>
            <a:r>
              <a:rPr lang="ru-RU" sz="2800"/>
              <a:t>Белый медведь</a:t>
            </a:r>
          </a:p>
          <a:p>
            <a:pPr>
              <a:lnSpc>
                <a:spcPct val="90000"/>
              </a:lnSpc>
            </a:pPr>
            <a:r>
              <a:rPr lang="ru-RU" sz="2800"/>
              <a:t>Губач</a:t>
            </a:r>
          </a:p>
          <a:p>
            <a:pPr>
              <a:lnSpc>
                <a:spcPct val="90000"/>
              </a:lnSpc>
            </a:pPr>
            <a:r>
              <a:rPr lang="ru-RU" sz="2800"/>
              <a:t>Малайский </a:t>
            </a:r>
          </a:p>
        </p:txBody>
      </p:sp>
      <p:pic>
        <p:nvPicPr>
          <p:cNvPr id="11273" name="Picture 9" descr="пан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484313"/>
            <a:ext cx="3810000" cy="2519362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4" name="Picture 10" descr="очк мед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700213"/>
            <a:ext cx="3816350" cy="252095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5" name="Picture 11" descr="гризл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916113"/>
            <a:ext cx="2619375" cy="360045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6" name="Picture 12" descr="кадья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2133600"/>
            <a:ext cx="3816350" cy="2536825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7" name="Picture 13" descr="гималай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2349500"/>
            <a:ext cx="3527425" cy="2538413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9" name="Picture 15" descr="барибал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2492375"/>
            <a:ext cx="2265362" cy="360045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80" name="Picture 16" descr="белы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9338" y="2708275"/>
            <a:ext cx="3455987" cy="2600325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81" name="Picture 17" descr="губач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463" y="2852738"/>
            <a:ext cx="3455987" cy="2589212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82" name="Picture 18" descr="малай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363" y="3068638"/>
            <a:ext cx="3052762" cy="338455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686800" cy="1139825"/>
          </a:xfrm>
        </p:spPr>
        <p:txBody>
          <a:bodyPr/>
          <a:lstStyle/>
          <a:p>
            <a:r>
              <a:rPr lang="ru-RU" sz="4000" b="1"/>
              <a:t>...и наши бурые КАМЧАТСКИЕ!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5329237" cy="55895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У камчатского бурого медведя  в естественной среде обитания нет врагов.</a:t>
            </a:r>
          </a:p>
          <a:p>
            <a:pPr>
              <a:lnSpc>
                <a:spcPct val="80000"/>
              </a:lnSpc>
            </a:pPr>
            <a:r>
              <a:rPr lang="ru-RU" sz="2400"/>
              <a:t>Растёт и увеличивает массу на протяжение всей жизни.</a:t>
            </a:r>
          </a:p>
          <a:p>
            <a:pPr>
              <a:lnSpc>
                <a:spcPct val="80000"/>
              </a:lnSpc>
            </a:pPr>
            <a:r>
              <a:rPr lang="ru-RU" sz="2400"/>
              <a:t>Продолжительность жизни 25-35 лет.</a:t>
            </a:r>
          </a:p>
          <a:p>
            <a:pPr>
              <a:lnSpc>
                <a:spcPct val="80000"/>
              </a:lnSpc>
            </a:pPr>
            <a:r>
              <a:rPr lang="ru-RU" sz="2400"/>
              <a:t>Самцы и самки примерно одного размера.</a:t>
            </a:r>
          </a:p>
          <a:p>
            <a:pPr>
              <a:lnSpc>
                <a:spcPct val="80000"/>
              </a:lnSpc>
            </a:pPr>
            <a:r>
              <a:rPr lang="ru-RU" sz="2400"/>
              <a:t>У медвежат в первый год жизни бывают белые «ошейники» или «галстуки».</a:t>
            </a:r>
          </a:p>
          <a:p>
            <a:pPr>
              <a:lnSpc>
                <a:spcPct val="80000"/>
              </a:lnSpc>
            </a:pPr>
            <a:r>
              <a:rPr lang="ru-RU" sz="2400"/>
              <a:t>Передние лапы бурого медведя- очень мощное оружие, когти могут достигать 13-15см.</a:t>
            </a:r>
          </a:p>
        </p:txBody>
      </p:sp>
      <p:pic>
        <p:nvPicPr>
          <p:cNvPr id="12293" name="Picture 5" descr="медведи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844675"/>
            <a:ext cx="2906712" cy="4176713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686800" cy="1139825"/>
          </a:xfrm>
        </p:spPr>
        <p:txBody>
          <a:bodyPr/>
          <a:lstStyle/>
          <a:p>
            <a:r>
              <a:rPr lang="ru-RU" sz="4000" b="1"/>
              <a:t>...и наши бурые КАМЧАТСКИЕ!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8313" y="1268413"/>
            <a:ext cx="44640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Одна медведица обычно за свою жизнь рожает 12-13 медвежат</a:t>
            </a:r>
          </a:p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На короткие расстояния могут развивать скорость до 60 км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ч.</a:t>
            </a:r>
          </a:p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Прекрасные пловцы и ныряльщики.</a:t>
            </a:r>
          </a:p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Молодые медведи очень любопытные.</a:t>
            </a:r>
          </a:p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Каждый 4-ый медведь погибает к 3 году жизни.</a:t>
            </a:r>
          </a:p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Взрослые ведут одиночный образ жизни.</a:t>
            </a:r>
            <a:endParaRPr lang="ru-RU" sz="2400"/>
          </a:p>
        </p:txBody>
      </p:sp>
      <p:pic>
        <p:nvPicPr>
          <p:cNvPr id="13318" name="Picture 6" descr="медведи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557338"/>
            <a:ext cx="3282950" cy="4321175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ru-RU" sz="4000" b="1"/>
              <a:t>Чтоб не встретиться с медведем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1600200"/>
            <a:ext cx="5483225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Всегда держите свою пищу подальше</a:t>
            </a:r>
            <a:r>
              <a:rPr lang="en-US" sz="2400"/>
              <a:t> </a:t>
            </a:r>
            <a:r>
              <a:rPr lang="ru-RU" sz="2400"/>
              <a:t>от медведя, не подкармливайте его.</a:t>
            </a:r>
          </a:p>
          <a:p>
            <a:pPr>
              <a:lnSpc>
                <a:spcPct val="80000"/>
              </a:lnSpc>
            </a:pPr>
            <a:r>
              <a:rPr lang="ru-RU" sz="2400"/>
              <a:t>Не бросайте свои отходы где попало.</a:t>
            </a:r>
          </a:p>
          <a:p>
            <a:pPr>
              <a:lnSpc>
                <a:spcPct val="80000"/>
              </a:lnSpc>
            </a:pPr>
            <a:r>
              <a:rPr lang="ru-RU" sz="2400"/>
              <a:t>Если вы увидели медведя первым и имеете возможность его обойти, сделайте это и не испытывайте судьбу.</a:t>
            </a:r>
          </a:p>
          <a:p>
            <a:pPr>
              <a:lnSpc>
                <a:spcPct val="80000"/>
              </a:lnSpc>
            </a:pPr>
            <a:r>
              <a:rPr lang="ru-RU" sz="2400"/>
              <a:t>Если вы путешествуете по стране медведей – постоянно сообщайте им о своём присутствии (громкие реплики, звон колокольчиков,</a:t>
            </a:r>
            <a:r>
              <a:rPr lang="en-US" sz="2400"/>
              <a:t> </a:t>
            </a:r>
            <a:r>
              <a:rPr lang="ru-RU" sz="2400"/>
              <a:t>фальшфейер и т.д.).</a:t>
            </a:r>
          </a:p>
        </p:txBody>
      </p:sp>
      <p:pic>
        <p:nvPicPr>
          <p:cNvPr id="14340" name="Picture 4" descr="1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2657475" cy="47720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385</TotalTime>
  <Words>511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Склон</vt:lpstr>
      <vt:lpstr>Как не поссориться с медведем!?</vt:lpstr>
      <vt:lpstr>Цель исследования.</vt:lpstr>
      <vt:lpstr>Задачи исследования.</vt:lpstr>
      <vt:lpstr>Гипотеза.</vt:lpstr>
      <vt:lpstr>Медведь.</vt:lpstr>
      <vt:lpstr>Медведи бывают разные…</vt:lpstr>
      <vt:lpstr>...и наши бурые КАМЧАТСКИЕ!</vt:lpstr>
      <vt:lpstr>...и наши бурые КАМЧАТСКИЕ!</vt:lpstr>
      <vt:lpstr>Чтоб не встретиться с медведем</vt:lpstr>
      <vt:lpstr>Если встречи не избежать…</vt:lpstr>
      <vt:lpstr>И все-таки вы встретились…</vt:lpstr>
      <vt:lpstr>Вывод </vt:lpstr>
      <vt:lpstr>Источники информации</vt:lpstr>
    </vt:vector>
  </TitlesOfParts>
  <Company>Reanimator 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12</cp:revision>
  <dcterms:created xsi:type="dcterms:W3CDTF">2008-10-15T06:18:57Z</dcterms:created>
  <dcterms:modified xsi:type="dcterms:W3CDTF">2012-03-20T18:58:30Z</dcterms:modified>
</cp:coreProperties>
</file>