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64" r:id="rId3"/>
    <p:sldId id="260" r:id="rId4"/>
    <p:sldId id="272" r:id="rId5"/>
    <p:sldId id="268" r:id="rId6"/>
    <p:sldId id="267" r:id="rId7"/>
    <p:sldId id="271" r:id="rId8"/>
    <p:sldId id="266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69052-ADE2-48D5-8983-73EF65B37F52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3B79C-3241-492F-871A-5912159B2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3B79C-3241-492F-871A-5912159B228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3B79C-3241-492F-871A-5912159B228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05FD8C6-A4AC-4486-97C0-3BE7B747461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E482E-B0B5-4AF4-95FD-E54972D86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Образовательный центр\География\Фото Г. Беляева\01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28"/>
            <a:ext cx="4357718" cy="60769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7"/>
            <a:ext cx="40005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/>
              <a:t>Течет…… из далека</a:t>
            </a:r>
            <a:br>
              <a:rPr lang="ru-RU" sz="2800" b="1" dirty="0" smtClean="0"/>
            </a:br>
            <a:r>
              <a:rPr lang="ru-RU" sz="2800" b="1" dirty="0" smtClean="0"/>
              <a:t>Как хорошо, когда…….</a:t>
            </a:r>
            <a:br>
              <a:rPr lang="ru-RU" sz="2800" b="1" dirty="0" smtClean="0"/>
            </a:br>
            <a:r>
              <a:rPr lang="ru-RU" sz="2800" b="1" dirty="0" smtClean="0"/>
              <a:t>И широка, и глубока!</a:t>
            </a:r>
            <a:br>
              <a:rPr lang="ru-RU" sz="2800" b="1" dirty="0" smtClean="0"/>
            </a:br>
            <a:r>
              <a:rPr lang="ru-RU" sz="2800" b="1" dirty="0" smtClean="0"/>
              <a:t>Над ней- пышнее облака,</a:t>
            </a:r>
            <a:br>
              <a:rPr lang="ru-RU" sz="2800" b="1" dirty="0" smtClean="0"/>
            </a:br>
            <a:r>
              <a:rPr lang="ru-RU" sz="2800" b="1" dirty="0" smtClean="0"/>
              <a:t>Свежей дыханье ветерка,</a:t>
            </a:r>
          </a:p>
          <a:p>
            <a:pPr algn="ctr">
              <a:buNone/>
            </a:pPr>
            <a:r>
              <a:rPr lang="ru-RU" sz="2800" b="1" dirty="0" smtClean="0"/>
              <a:t>Стройней и выше лес над ней,</a:t>
            </a:r>
            <a:br>
              <a:rPr lang="ru-RU" sz="2800" b="1" dirty="0" smtClean="0"/>
            </a:br>
            <a:r>
              <a:rPr lang="ru-RU" sz="2800" b="1" dirty="0" smtClean="0"/>
              <a:t>И луг прибрежный зеленей.</a:t>
            </a:r>
          </a:p>
          <a:p>
            <a:pPr algn="ctr">
              <a:buNone/>
            </a:pPr>
            <a:r>
              <a:rPr lang="ru-RU" sz="2800" b="1" dirty="0" smtClean="0"/>
              <a:t>                                            </a:t>
            </a:r>
            <a:r>
              <a:rPr lang="ru-RU" sz="2800" b="1" dirty="0" err="1" smtClean="0"/>
              <a:t>Б.Заходер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Образовательный центр\География\Фото Г. Беляева\ОСЕНЬ\00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5" y="728663"/>
            <a:ext cx="8096250" cy="54006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90376" y="785794"/>
            <a:ext cx="34248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Тема урока: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428736"/>
            <a:ext cx="757242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dirty="0" smtClean="0"/>
              <a:t>                    </a:t>
            </a:r>
            <a:r>
              <a:rPr lang="ru-RU" sz="4400" b="1" dirty="0" smtClean="0"/>
              <a:t>«Наши реки»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«…русский человек всегда жил с рекой душа в душу…»              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                             В.Ю.Ключевской</a:t>
            </a: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                                                                     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                                      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                          твердый </a:t>
            </a:r>
            <a:r>
              <a:rPr lang="ru-RU" dirty="0"/>
              <a:t>сток           </a:t>
            </a:r>
          </a:p>
          <a:p>
            <a:pPr>
              <a:buNone/>
            </a:pPr>
            <a:r>
              <a:rPr lang="ru-RU" dirty="0"/>
              <a:t>наводнения     </a:t>
            </a:r>
            <a:r>
              <a:rPr lang="ru-RU" dirty="0" smtClean="0"/>
              <a:t> </a:t>
            </a:r>
            <a:r>
              <a:rPr lang="ru-RU" dirty="0"/>
              <a:t>уклон              </a:t>
            </a:r>
            <a:r>
              <a:rPr lang="ru-RU" dirty="0" smtClean="0"/>
              <a:t>                        </a:t>
            </a:r>
            <a:r>
              <a:rPr lang="ru-RU" dirty="0"/>
              <a:t>ледостав                      </a:t>
            </a:r>
            <a:r>
              <a:rPr lang="ru-RU" dirty="0" smtClean="0"/>
              <a:t>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расход </a:t>
            </a:r>
            <a:r>
              <a:rPr lang="ru-RU" dirty="0"/>
              <a:t>воды    </a:t>
            </a:r>
            <a:r>
              <a:rPr lang="ru-RU" dirty="0" smtClean="0"/>
              <a:t>            </a:t>
            </a:r>
            <a:r>
              <a:rPr lang="ru-RU" dirty="0"/>
              <a:t>падение</a:t>
            </a:r>
          </a:p>
          <a:p>
            <a:pPr>
              <a:buNone/>
            </a:pPr>
            <a:r>
              <a:rPr lang="ru-RU" dirty="0"/>
              <a:t> 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Речная система              </a:t>
            </a:r>
            <a:r>
              <a:rPr lang="ru-RU" sz="3800" b="1" dirty="0" smtClean="0"/>
              <a:t> Река                  </a:t>
            </a:r>
            <a:r>
              <a:rPr lang="ru-RU" dirty="0" smtClean="0"/>
              <a:t>исток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,устье 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                    длина     бассейн      </a:t>
            </a:r>
            <a:r>
              <a:rPr lang="ru-RU" dirty="0"/>
              <a:t>режим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питание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характер </a:t>
            </a:r>
            <a:r>
              <a:rPr lang="ru-RU" dirty="0"/>
              <a:t>течения    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         </a:t>
            </a:r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dirty="0"/>
              <a:t>Половодье межень  паводок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равнинная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горная</a:t>
            </a:r>
            <a:endParaRPr lang="ru-RU" dirty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>
            <a:off x="1928794" y="1357298"/>
            <a:ext cx="228601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 flipH="1" flipV="1">
            <a:off x="4429124" y="1928802"/>
            <a:ext cx="42862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929190" y="928670"/>
            <a:ext cx="1357322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5072066" y="1285860"/>
            <a:ext cx="1500198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>
            <a:off x="3000364" y="1214422"/>
            <a:ext cx="128588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214942" y="2571744"/>
            <a:ext cx="121444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3000364" y="2500306"/>
            <a:ext cx="71438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2714612" y="2714620"/>
            <a:ext cx="135732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1928794" y="2786058"/>
            <a:ext cx="235745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214810" y="2786058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4857752" y="2786058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072066" y="2786058"/>
            <a:ext cx="2214578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 flipV="1">
            <a:off x="2786050" y="3786190"/>
            <a:ext cx="235745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 flipV="1">
            <a:off x="3929058" y="3714752"/>
            <a:ext cx="171451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5214942" y="3857628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6143636" y="4714884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7572396" y="478632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sland.ucoz.ua/stranici/len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785926"/>
            <a:ext cx="66437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Знать: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1.Особенности наших рек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2.Влияние на наши реки климата и рельефа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Уметь: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1.«Измерять» реку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81558" y="928670"/>
            <a:ext cx="27192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Цели урока: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078621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Водоносность</a:t>
            </a:r>
            <a:r>
              <a:rPr lang="ru-RU" sz="2800" dirty="0" smtClean="0"/>
              <a:t>- количество воды в реке за определенный период времени.</a:t>
            </a:r>
          </a:p>
          <a:p>
            <a:r>
              <a:rPr lang="ru-RU" sz="2800" b="1" dirty="0" smtClean="0"/>
              <a:t>Расход воды- </a:t>
            </a:r>
            <a:r>
              <a:rPr lang="ru-RU" sz="2800" dirty="0" smtClean="0"/>
              <a:t>количество воды, проходящее через поперечное сечение реки за единицу времени. </a:t>
            </a:r>
            <a:r>
              <a:rPr lang="ru-RU" sz="2800" dirty="0" smtClean="0">
                <a:solidFill>
                  <a:srgbClr val="FF0000"/>
                </a:solidFill>
              </a:rPr>
              <a:t>(куб.м.)</a:t>
            </a:r>
          </a:p>
          <a:p>
            <a:r>
              <a:rPr lang="ru-RU" sz="2800" b="1" dirty="0" smtClean="0"/>
              <a:t>Годовой сток</a:t>
            </a:r>
            <a:r>
              <a:rPr lang="ru-RU" sz="2800" dirty="0" smtClean="0"/>
              <a:t>-объем воды, который проходит в реке за год</a:t>
            </a:r>
            <a:r>
              <a:rPr lang="ru-RU" sz="2800" dirty="0" smtClean="0">
                <a:solidFill>
                  <a:schemeClr val="accent2"/>
                </a:solidFill>
              </a:rPr>
              <a:t>.(куб.м.)</a:t>
            </a:r>
          </a:p>
          <a:p>
            <a:r>
              <a:rPr lang="ru-RU" sz="2800" b="1" dirty="0" smtClean="0"/>
              <a:t>Падение реки</a:t>
            </a:r>
            <a:r>
              <a:rPr lang="ru-RU" sz="2800" dirty="0" smtClean="0"/>
              <a:t>- превышение истока над устьем, выраженное в </a:t>
            </a:r>
            <a:r>
              <a:rPr lang="ru-RU" sz="2800" dirty="0" smtClean="0">
                <a:solidFill>
                  <a:srgbClr val="FF0000"/>
                </a:solidFill>
              </a:rPr>
              <a:t>метрах</a:t>
            </a:r>
            <a:r>
              <a:rPr lang="ru-RU" sz="2800" dirty="0" smtClean="0"/>
              <a:t>.</a:t>
            </a:r>
          </a:p>
          <a:p>
            <a:r>
              <a:rPr lang="ru-RU" sz="2800" b="1" dirty="0" smtClean="0"/>
              <a:t>Уклон реки</a:t>
            </a:r>
            <a:r>
              <a:rPr lang="ru-RU" sz="2800" dirty="0" smtClean="0"/>
              <a:t>- величина отношения падения реки к ее длине. </a:t>
            </a:r>
            <a:r>
              <a:rPr lang="ru-RU" sz="2800" dirty="0" smtClean="0">
                <a:solidFill>
                  <a:srgbClr val="FF0000"/>
                </a:solidFill>
              </a:rPr>
              <a:t>(см/км)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1.В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России… </a:t>
            </a:r>
            <a:r>
              <a:rPr lang="ru-RU" sz="2800" dirty="0" smtClean="0">
                <a:solidFill>
                  <a:schemeClr val="accent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2,5 млн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…….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2.Общая протяженность рек России…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6,6 млн.км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3.Общий годовой сток всех рек России…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4270 куб. км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Calibri" pitchFamily="34" charset="0"/>
                <a:cs typeface="Times New Roman" pitchFamily="18" charset="0"/>
              </a:rPr>
              <a:t>  (2 м. в мире после Бразилии)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4.Из 34 крупных рек мира в России находится…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рек,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это…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Енисей,Лена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Обь,  Волга, С.Двина, Колыма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………..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5.Самая полноводная река России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 Енисей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6.Самая длинная река России…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Обь с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Иртышом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(3650 км)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7.Самый большой бассейн у реки…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Обь (2990 тыс.кв.км.)…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8.Самая знаменитая река России, самая длинная в Европе и европейской России…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Волга (3690 км.)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9.Наибольший расход воды и годовой сток  у реки…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Енисей (623 куб.км.)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Calibri" pitchFamily="34" charset="0"/>
                <a:cs typeface="Times New Roman" pitchFamily="18" charset="0"/>
              </a:rPr>
              <a:t>10.Наибольший твердый сток у реки…</a:t>
            </a:r>
            <a:r>
              <a:rPr lang="ru-RU" sz="2800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Терек (40 </a:t>
            </a:r>
            <a:r>
              <a:rPr lang="ru-RU" sz="2800" dirty="0" err="1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мл.т</a:t>
            </a:r>
            <a:r>
              <a:rPr lang="ru-RU" sz="2800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. в год)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sland.ucoz.ua/stranici/len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785926"/>
            <a:ext cx="66437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Знать: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1.Особенности наших рек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2.Влияние на наши реки климата и рельефа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Уметь: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1.«Измерять» реку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81558" y="928670"/>
            <a:ext cx="27192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Цели урока: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Образовательный центр\География\Фото Г. Беляева\ВЕСНА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28604"/>
            <a:ext cx="3143272" cy="56436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571481"/>
            <a:ext cx="3857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Домашнее задание: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785926"/>
            <a:ext cx="45005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/>
              <a:t>-п.24 </a:t>
            </a:r>
          </a:p>
          <a:p>
            <a:pPr algn="ctr">
              <a:buNone/>
            </a:pPr>
            <a:r>
              <a:rPr lang="ru-RU" sz="2800" dirty="0" smtClean="0"/>
              <a:t>-зад.9-12 стр.120 (</a:t>
            </a:r>
            <a:r>
              <a:rPr lang="ru-RU" sz="2800" smtClean="0"/>
              <a:t>по выбору)</a:t>
            </a: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-закончить практическую работу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285860"/>
            <a:ext cx="6858048" cy="37147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Презентация создана учителем географии </a:t>
            </a:r>
          </a:p>
          <a:p>
            <a:pPr algn="ctr"/>
            <a:r>
              <a:rPr lang="ru-RU" dirty="0" smtClean="0"/>
              <a:t>МКОУ СОШ «Образовательный центр» г. Зуевка</a:t>
            </a:r>
          </a:p>
          <a:p>
            <a:pPr algn="ctr"/>
            <a:r>
              <a:rPr lang="ru-RU" sz="3200" b="1" dirty="0" err="1" smtClean="0"/>
              <a:t>Калабиной</a:t>
            </a:r>
            <a:r>
              <a:rPr lang="ru-RU" sz="3200" b="1" dirty="0" smtClean="0"/>
              <a:t> Анной Васильевной</a:t>
            </a:r>
            <a:endParaRPr lang="ru-RU" sz="32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149</TotalTime>
  <Words>309</Words>
  <Application>Microsoft Office PowerPoint</Application>
  <PresentationFormat>Экран (4:3)</PresentationFormat>
  <Paragraphs>73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Слайд 1</vt:lpstr>
      <vt:lpstr>Слайд 2</vt:lpstr>
      <vt:lpstr>    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Васильевна</dc:creator>
  <cp:lastModifiedBy>Анна Васильевна</cp:lastModifiedBy>
  <cp:revision>35</cp:revision>
  <dcterms:created xsi:type="dcterms:W3CDTF">2011-12-05T09:02:57Z</dcterms:created>
  <dcterms:modified xsi:type="dcterms:W3CDTF">2012-03-21T11:26:35Z</dcterms:modified>
</cp:coreProperties>
</file>