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0" r:id="rId2"/>
    <p:sldId id="267" r:id="rId3"/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94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229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1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1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1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232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2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2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2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32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329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30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31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94089C-37CB-4BD6-8C9E-A53BEB0511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7" grpId="0"/>
      <p:bldP spid="12327" grpId="1"/>
      <p:bldP spid="12328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28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232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23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963CB-FE82-4303-8A58-DEC0384F93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4A5B3-8EA8-4EDF-AFF5-4A31A4ECA4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46BEE-3E01-4142-BC3C-3E6F46C2DF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36C9-E1F1-41E4-BB4C-C109888CF0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E4649-BDCB-4A14-AEF4-C14E68CB3A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2F2BE-8F11-462D-AE3D-8C871D3EEA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FBC58-B29F-448B-A64E-C548CDB699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A788A-0220-421E-BAA3-C089FB5316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919E-7A1D-4464-8BCC-182DE36BB3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3CA51-F953-4C38-884F-B5D519603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127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8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9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129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0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0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0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0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0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B02E7B-CCF2-4365-A65D-38F32141DC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13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500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500"/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500"/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1" dur="500"/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3" grpId="0"/>
      <p:bldP spid="11303" grpId="1"/>
      <p:bldP spid="11307" grpId="0" build="p">
        <p:tmplLst>
          <p:tmpl lvl="1">
            <p:tnLst>
              <p:par>
                <p:cTn presetID="54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4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05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0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07" grpId="1" build="allAtOnce">
        <p:tmplLst>
          <p:tmpl lvl="1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2" presetClass="exit" presetSubtype="8" fill="hold" nodeType="withEffect">
                  <p:stCondLst>
                    <p:cond delay="0"/>
                  </p:stCondLst>
                  <p:childTnLst>
                    <p:animEffect transition="out" filter="wipe(left)">
                      <p:cBhvr>
                        <p:cTn dur="500"/>
                        <p:tgtEl>
                          <p:spTgt spid="1130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13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chemeClr val="tx1"/>
                </a:solidFill>
              </a:rPr>
              <a:t>МОУ «Спасская основная общеоборазовательная школа»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785794"/>
            <a:ext cx="8229600" cy="42497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r>
              <a:rPr lang="ru-RU" sz="8000" dirty="0"/>
              <a:t>КЕНИЯ</a:t>
            </a:r>
          </a:p>
          <a:p>
            <a:pPr algn="ctr">
              <a:buFont typeface="Wingdings" pitchFamily="2" charset="2"/>
              <a:buNone/>
            </a:pPr>
            <a:endParaRPr lang="ru-RU" sz="2000" dirty="0"/>
          </a:p>
          <a:p>
            <a:pPr algn="r">
              <a:buFont typeface="Wingdings" pitchFamily="2" charset="2"/>
              <a:buNone/>
            </a:pPr>
            <a:r>
              <a:rPr lang="ru-RU" sz="2000" dirty="0"/>
              <a:t>Работу выполнил </a:t>
            </a:r>
          </a:p>
          <a:p>
            <a:pPr algn="r">
              <a:buFont typeface="Wingdings" pitchFamily="2" charset="2"/>
              <a:buNone/>
            </a:pPr>
            <a:r>
              <a:rPr lang="ru-RU" sz="2000" dirty="0"/>
              <a:t>Ученик 7 класса </a:t>
            </a:r>
          </a:p>
          <a:p>
            <a:pPr algn="r">
              <a:buFont typeface="Wingdings" pitchFamily="2" charset="2"/>
              <a:buNone/>
            </a:pPr>
            <a:r>
              <a:rPr lang="ru-RU" sz="2000" dirty="0"/>
              <a:t>Титов Владислав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500438"/>
            <a:ext cx="302418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Рамка 6"/>
          <p:cNvSpPr/>
          <p:nvPr/>
        </p:nvSpPr>
        <p:spPr bwMode="auto">
          <a:xfrm>
            <a:off x="3714744" y="6357958"/>
            <a:ext cx="2786082" cy="500042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Река Мара.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20938"/>
            <a:ext cx="398780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476250"/>
            <a:ext cx="7067550" cy="19446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/>
              <a:t>  </a:t>
            </a:r>
            <a:endParaRPr lang="ru-RU" sz="2000" b="1"/>
          </a:p>
        </p:txBody>
      </p:sp>
      <p:sp>
        <p:nvSpPr>
          <p:cNvPr id="18449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1916113"/>
            <a:ext cx="8351837" cy="44656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Территория заселена еще в глубокой древности. На берегу озера Рудольф были найдены остатки древнейшего человека, возраст которого насчитывает более 2,5 млн лет. Во времена арабских завоеваний в приморских областях Кении возникли первые города-государства (11 в.) и началось проникновение ислама. В 15 в. в борьбу с арабами за господство над побережьем вступили португальцы. В 16 в. им удалось вытеснить соперников и вплоть до 18 в. Кения оставалась колонией Португалии. В 18 в. на ее территории образовался целый ряд арабских султанатов. С 19 в. в борьбу за Кению вступают Великобритания и Германия, и в 1890 Кения переходит под власть Великобритании. Восстания кенийцев в 1895-1905 гг. были подавлены. В ходе Первой и Второй мировых войн кенийские солдаты участвовали в борьбе с Германией и ее союзниками на африканском и азиатском континентах. В 1952 с новой силой вспыхнула вооруженная борьба коренных жителей за независимость. Хотя восстание было жестоко подавлено, Англии пришлось в 1963 предоставить Кении право внутреннего самоуправления, и в том же году признать ее независимость</a:t>
            </a:r>
            <a:r>
              <a:rPr lang="ru-RU" sz="800"/>
              <a:t> 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1692275" y="260350"/>
            <a:ext cx="54721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/>
              <a:t> </a:t>
            </a:r>
            <a:r>
              <a:rPr lang="ru-RU" sz="6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Кения.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2405062"/>
          </a:xfrm>
        </p:spPr>
        <p:txBody>
          <a:bodyPr/>
          <a:lstStyle/>
          <a:p>
            <a:r>
              <a:rPr lang="ru-RU" sz="2000"/>
              <a:t>Республика Кения государство в северной части Восточной Африки, на юго-востоке омывается водами Индийского океана. Площадь 582,6 тыс км2. Население 31,64 млн человек (2003). Столица Найроби. Крупнейшие города: Найроби, Момбаса (главный морской порт), Накуру, Кисуму, Меру, Элдорет. Входит в Содружество.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4346575"/>
            <a:ext cx="302418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952625"/>
          </a:xfrm>
        </p:spPr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 Государственное устройство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sz="2000"/>
              <a:t>Глава государства и правительства — президент. Законодательный орган Национальная ассамблея</a:t>
            </a:r>
          </a:p>
          <a:p>
            <a:r>
              <a:rPr lang="ru-RU"/>
              <a:t>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Население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537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Кения — многонациональная страна, насчитывающая более 40 различных народов. Здесь переплетаются границы проживания крупнейших этнических и языковых групп Африки: банту, нилотов и кушитов. 2/3 населения составляют народы группы нигер-конго (кикуйю, лухья, камба, кисии и др.), 1/3 — народы шари-нильской группы (луо, календжин и др.), проживают также народы кушитской группы, гл. обр. сомали. Живут также индийцы, европейцы, арабы. Официальные языки — английский и суахили. Официальной религии нет. 40% верующих считаются христианами, однако около половины населения придерживаются местных традиционных культов (фетишизм, анимизм, культ предков, колдовство). Довольно многочисленны мусульмане, особенно в приморских районах, есть индуисты. Городское население 28%. Плотность населения 54,3 чел./км2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63625"/>
          </a:xfrm>
        </p:spPr>
        <p:txBody>
          <a:bodyPr/>
          <a:lstStyle/>
          <a:p>
            <a:r>
              <a:rPr lang="ru-RU"/>
              <a:t> </a:t>
            </a:r>
            <a:r>
              <a:rPr lang="ru-RU" sz="6000" b="1"/>
              <a:t>Природа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569325" cy="5113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Кения занимает северо-восточную часть Восточно-Африканского плоскогорья (высоты 500-1500 м), ступенчато понижающегося на востоке к океаническому побережью, вдоль которого тянется прибрежная низменность шириной от 50 до 200 км. Центральную часть плоскогорья пересекает меридиональная тектоническая впадина — рифт Грегори, являющийся ветвью линии разломов и грабенов Красного моря. Со дна впадины поднимаются вулканы (Лонгонот, 2777 м), имеются выходы термальных источников и газов. По краям впадину обрамляют хребты (Абердэр и др.) высотой 3000-4000 м и потухшие вулканы, среди которых — вулкан Кения, вторая по высоте вершина Африки (5199 м) и высшая точка страны. Главные реки — Тана и Галана — впадают в Индийский океан.. Климат в центральных районах субэкваториальный с умеренными температурами и двумя сезонами дождей, на севере — сухой. Разнообразие климатических условий и рельефа создали условия для появления различных видов растительности: на западе и юго-западе — саванны и парковые леса; на засушливом северо-востоке — опустыненные саванны и полупустыни; по склонам гор — вечнозеленые влажные тропические леса с ценными породами деревьев. Кения — одно из самых уникальных на Земле мест по разнообразию животного мира. Ок. 15% территории страны находятся под охраной, всего ок. 40 охраняемых природных территорий. Крупнейшие национальные парки — Цаво, Найроби, Маунт-Кения, Накуру; заповедники — Амбосели, Масаи-Мара, Нгонг. В них обитают слоны, носороги, буйволы, жирафы, львы, леопарды, гепарды. Особенно многочисленны различные антилопы. В районе г. Малинди – подводный заповедник, сохраняющий живописные коралловые рифы Индийского океана.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/>
              <a:t>   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565400"/>
            <a:ext cx="42164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55435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/>
              <a:t>Кенейский пейзаж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07950" y="333375"/>
            <a:ext cx="8567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Природа Кении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Холмы Черангани.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ru-RU">
              <a:effectLst/>
            </a:endParaRPr>
          </a:p>
          <a:p>
            <a:pPr>
              <a:spcBef>
                <a:spcPts val="600"/>
              </a:spcBef>
            </a:pPr>
            <a:endParaRPr lang="ru-RU">
              <a:effectLst/>
            </a:endParaRPr>
          </a:p>
          <a:p>
            <a:endParaRPr lang="ru-RU"/>
          </a:p>
        </p:txBody>
      </p:sp>
      <p:pic>
        <p:nvPicPr>
          <p:cNvPr id="14340" name="Picture 4" descr="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628775"/>
            <a:ext cx="4310062" cy="47974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effectLst/>
              </a:rPr>
              <a:t/>
            </a:r>
            <a:br>
              <a:rPr lang="ru-RU" sz="4000">
                <a:effectLst/>
              </a:rPr>
            </a:br>
            <a:r>
              <a:rPr lang="ru-RU" sz="4800" b="1">
                <a:solidFill>
                  <a:schemeClr val="tx1"/>
                </a:solidFill>
              </a:rPr>
              <a:t>Галерейные леса вдоль реки Тана. </a:t>
            </a:r>
            <a:endParaRPr lang="ru-RU">
              <a:effectLst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0675" y="2420938"/>
            <a:ext cx="3986213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chemeClr val="tx1"/>
                </a:solidFill>
              </a:rPr>
              <a:t>Горная Кения.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7900" y="1989138"/>
            <a:ext cx="4376738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54</TotalTime>
  <Words>696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Verdana</vt:lpstr>
      <vt:lpstr>Wingdings</vt:lpstr>
      <vt:lpstr>Глобус</vt:lpstr>
      <vt:lpstr>МОУ «Спасская основная общеоборазовательная школа»</vt:lpstr>
      <vt:lpstr>Кения.</vt:lpstr>
      <vt:lpstr> Государственное устройство</vt:lpstr>
      <vt:lpstr>Население</vt:lpstr>
      <vt:lpstr> Природа</vt:lpstr>
      <vt:lpstr>Слайд 6</vt:lpstr>
      <vt:lpstr>Холмы Черангани.</vt:lpstr>
      <vt:lpstr> Галерейные леса вдоль реки Тана. </vt:lpstr>
      <vt:lpstr>Горная Кения.</vt:lpstr>
      <vt:lpstr>Река Мара.</vt:lpstr>
      <vt:lpstr> </vt:lpstr>
    </vt:vector>
  </TitlesOfParts>
  <Company>Reanimator 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Кения.</dc:title>
  <dc:creator>User</dc:creator>
  <cp:lastModifiedBy>Admin</cp:lastModifiedBy>
  <cp:revision>4</cp:revision>
  <dcterms:created xsi:type="dcterms:W3CDTF">2008-11-25T18:11:37Z</dcterms:created>
  <dcterms:modified xsi:type="dcterms:W3CDTF">2012-03-24T10:59:09Z</dcterms:modified>
</cp:coreProperties>
</file>