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FF"/>
    <a:srgbClr val="65FF65"/>
    <a:srgbClr val="FF7A5B"/>
    <a:srgbClr val="0080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656BA-02F1-40F6-B959-4CFA362E4A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E32428-0216-419C-A2D2-37DE5D0DB4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51F59-9AFD-4C1C-AB91-6D4E5ECAF6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5888B57-91FE-4C6A-A62C-13380DEB36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0BEFE-3C1C-467C-B357-0F53E99797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B6FAE-16D5-45D7-8E07-28063D7D92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21FD82-4040-4C04-A581-BC801A5EF2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891F2-C55C-4716-93E1-2583CCEBC6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1E84C-A8A3-4B10-BF17-0B4EBEAF10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A3CEB5-765D-4D10-8ACB-C02141B131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AB2191-6655-4CD1-B62D-2C846C0F42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4566E-2DDE-4921-B333-E1641CA34F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7A5B"/>
            </a:gs>
            <a:gs pos="100000">
              <a:srgbClr val="65FF6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6E88819-9BEE-495B-9156-C19F29B982E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madagaskar_79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205038"/>
            <a:ext cx="7775575" cy="1944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437063"/>
            <a:ext cx="9144000" cy="242093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1800" b="1" i="1">
                <a:solidFill>
                  <a:srgbClr val="000066"/>
                </a:solidFill>
              </a:rPr>
              <a:t>Мадагаскарские хищники — эндемичное семейство млекопитающих хищников состоящее в близком родстве с мангустами и насчитывающее 8 видов. Семейство делится на два подсемейства: мунго (лат. Galidiinae) и малагасийские циветты (лат. Euplerinae). Ранее на острове существовал вымерший вид гигантской фоссы [8] (лат. Cryptoprocta spelea), охотившийся на гигантских лемуров, однако в связи с истреблением лемуров человеком, вымерла и гигантская фосса, лишившись кормовой базы. </a:t>
            </a:r>
          </a:p>
        </p:txBody>
      </p:sp>
      <p:pic>
        <p:nvPicPr>
          <p:cNvPr id="22534" name="Picture 6" descr="img-altay1-009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188913"/>
            <a:ext cx="6265863" cy="42449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>
                <a:solidFill>
                  <a:srgbClr val="000066"/>
                </a:solidFill>
              </a:rPr>
              <a:t>Государственные символы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sz="half" idx="3"/>
          </p:nvPr>
        </p:nvSpPr>
        <p:spPr>
          <a:xfrm>
            <a:off x="4643438" y="1268413"/>
            <a:ext cx="4038600" cy="54006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1800" b="1" i="1" u="sng">
                <a:solidFill>
                  <a:srgbClr val="000066"/>
                </a:solidFill>
              </a:rPr>
              <a:t>Мадагаскар</a:t>
            </a:r>
            <a:r>
              <a:rPr lang="ru-RU" sz="1800" b="1" i="1">
                <a:solidFill>
                  <a:srgbClr val="000066"/>
                </a:solidFill>
              </a:rPr>
              <a:t> — государство в западной части Индийского океана, на острове Мадагаскар и прилегающих мелких островах.</a:t>
            </a:r>
          </a:p>
          <a:p>
            <a:pPr algn="ctr">
              <a:buFontTx/>
              <a:buNone/>
            </a:pPr>
            <a:r>
              <a:rPr lang="ru-RU" sz="1800" b="1" i="1" u="sng">
                <a:solidFill>
                  <a:srgbClr val="000066"/>
                </a:solidFill>
              </a:rPr>
              <a:t>Мадагаскар</a:t>
            </a:r>
            <a:r>
              <a:rPr lang="ru-RU" sz="1800" b="1" i="1">
                <a:solidFill>
                  <a:srgbClr val="000066"/>
                </a:solidFill>
              </a:rPr>
              <a:t> — четвёртый по размеру остров в мире, его флора и фауна содержит пять процентов видов животных и растений мира, 80 % из которых существуют только на Мадагаскаре. Самыми известными из них являются лемуры. Мадагаскар и Мавритания являются единственными странами мира, не использующими десятичную валюту.</a:t>
            </a:r>
          </a:p>
        </p:txBody>
      </p:sp>
      <p:pic>
        <p:nvPicPr>
          <p:cNvPr id="3085" name="Picture 13" descr="clip_image002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1557338"/>
            <a:ext cx="3311525" cy="2208212"/>
          </a:xfrm>
          <a:noFill/>
          <a:ln/>
        </p:spPr>
      </p:pic>
      <p:pic>
        <p:nvPicPr>
          <p:cNvPr id="3086" name="Picture 14" descr="clip_image002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57290" y="3929066"/>
            <a:ext cx="1943100" cy="1924050"/>
          </a:xfrm>
          <a:noFill/>
          <a:ln/>
        </p:spPr>
      </p:pic>
      <p:sp>
        <p:nvSpPr>
          <p:cNvPr id="8" name="Рамка 7"/>
          <p:cNvSpPr/>
          <p:nvPr/>
        </p:nvSpPr>
        <p:spPr bwMode="auto">
          <a:xfrm>
            <a:off x="1285852" y="6500810"/>
            <a:ext cx="2286016" cy="357190"/>
          </a:xfrm>
          <a:prstGeom prst="fra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Prezentacii.com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>
                <a:solidFill>
                  <a:srgbClr val="000066"/>
                </a:solidFill>
              </a:rPr>
              <a:t>Географическое положение</a:t>
            </a:r>
          </a:p>
        </p:txBody>
      </p:sp>
      <p:pic>
        <p:nvPicPr>
          <p:cNvPr id="4102" name="Picture 6" descr="b5b5763f6df35430965568869473d89382[1]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35150" y="1257300"/>
            <a:ext cx="5689600" cy="4462463"/>
          </a:xfrm>
          <a:noFill/>
          <a:ln/>
        </p:spPr>
      </p:pic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734050"/>
            <a:ext cx="9144000" cy="11239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1800" b="1" i="1">
                <a:solidFill>
                  <a:srgbClr val="000066"/>
                </a:solidFill>
              </a:rPr>
              <a:t>Мадагаскар — государство на одноимённом острове у восточного побережья Африки. Площадь — 587 тыс. км², население — 18,4 млн. чел. (2005 г., оценка ООН). Столица — Антананариву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860800"/>
            <a:ext cx="9144000" cy="2625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1800" b="1" i="1">
                <a:solidFill>
                  <a:srgbClr val="000066"/>
                </a:solidFill>
              </a:rPr>
              <a:t>Антананариву, «город десяти тысячи воинов», раскинулся на священных холмах Имерины, Центрального нагорья. Между холмами лежит живописное Озеро. Все население (жителей около 1,5 млн.) живет в одно-трехэтажных домиках, напоминающих сооружения средневекового европейского города – это наследие французской колонизации. Антананариву – город красного цвета. Стены и крыши построек сделаны либо из кирпича, либо из красной глины. Мостовые города вымощены крупными булыжниками, узкие улочки неуловимо петляют. </a:t>
            </a:r>
          </a:p>
        </p:txBody>
      </p:sp>
      <p:pic>
        <p:nvPicPr>
          <p:cNvPr id="6150" name="Picture 6" descr="clip_image001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95513" y="260350"/>
            <a:ext cx="4392612" cy="32940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437063"/>
            <a:ext cx="9144000" cy="2049462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>
                <a:solidFill>
                  <a:srgbClr val="000066"/>
                </a:solidFill>
              </a:rPr>
              <a:t>Первое посещение Мадагаскара европейцем произошло в 1500 году, когда судно португальского путешественника Диого Диаса, направлявшегося в Индию, отклонилось от курса и пристало к острову. В свете важного географического положения Мадагаскара для торговцев пряностями, огибавших всю Африку, на острове пытались установить свои форпосты Франция и Британия. Однако негостеприимный климат и ещё менее гостеприимные аборигены делали данную задачу практически невозможной.</a:t>
            </a:r>
            <a:r>
              <a:rPr lang="ru-RU" sz="1800"/>
              <a:t> </a:t>
            </a:r>
          </a:p>
        </p:txBody>
      </p:sp>
      <p:pic>
        <p:nvPicPr>
          <p:cNvPr id="5126" name="Picture 6" descr="европа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813" y="260350"/>
            <a:ext cx="5940425" cy="40687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508500"/>
            <a:ext cx="9144000" cy="234950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>
                <a:solidFill>
                  <a:srgbClr val="000066"/>
                </a:solidFill>
              </a:rPr>
              <a:t>Климат острова формируется юго-восточным пассатом и Южно-Индийским антициклоном. На острове представлены три климатических пояса: тропический муссонный климат на восточном побережье, умеренный морской климат в центральном нагорье и засушливый климат в пустыне на южной оконечности острова. Западное побережье заметно суше восточного, так как пассат теряет влагу на восточном побережье и центральном нагорье. Типичные годичные нормы осадков: 350 см для южного побережья, 140 см для центрального нагорья (в данном случае, для столицы страны — Антананариву), 32 см на юге острова, на границе с пустыней.</a:t>
            </a:r>
          </a:p>
        </p:txBody>
      </p:sp>
      <p:pic>
        <p:nvPicPr>
          <p:cNvPr id="7174" name="Picture 6" descr="img-altay007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1050" y="188913"/>
            <a:ext cx="5111750" cy="42497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652963"/>
            <a:ext cx="9144000" cy="2205037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>
                <a:solidFill>
                  <a:srgbClr val="000066"/>
                </a:solidFill>
              </a:rPr>
              <a:t>Малагасийская валюта — ариари.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>
                <a:solidFill>
                  <a:srgbClr val="000066"/>
                </a:solidFill>
              </a:rPr>
              <a:t>Основная статья: Экономика Мадагаскара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>
                <a:solidFill>
                  <a:srgbClr val="000066"/>
                </a:solidFill>
              </a:rPr>
              <a:t>Преимущества: диверсифицированное сельское хозяйство: ваниль, кофе, пряная гвоздика. Нефть и газ. Креветки. Читающее рабочее население. Хром. Заводы.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>
                <a:solidFill>
                  <a:srgbClr val="000066"/>
                </a:solidFill>
              </a:rPr>
              <a:t>Слабые стороны: хаос в 2002 г. потряс экономику. Конкуренция с более дешевыми экспортерами ванили. Угроза засух и торнадо. Не может полностью обеспечить себя основным продуктом питания – рисом. </a:t>
            </a:r>
          </a:p>
        </p:txBody>
      </p:sp>
      <p:pic>
        <p:nvPicPr>
          <p:cNvPr id="8198" name="Picture 6" descr="clip_image002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476250"/>
            <a:ext cx="8280400" cy="40687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941888"/>
            <a:ext cx="9144000" cy="1916112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>
                <a:solidFill>
                  <a:srgbClr val="000066"/>
                </a:solidFill>
              </a:rPr>
              <a:t>Малагасийцы — этническая группа, формирующая основную популяцию Мадагаскара. Говорят на малагасийском (мальгашском) языке, относящимся к индонезийской группе австронезийской языковой семьи. Общая численность около 20 миллионов человек. Самоназвание восходит к прилагательному от слова «Мадагаскар», таким образом, малагаси — это «мадагаскарские» на малагасийском языке, который в свою очередь так же означает «мадагаскарский».</a:t>
            </a:r>
          </a:p>
        </p:txBody>
      </p:sp>
      <p:pic>
        <p:nvPicPr>
          <p:cNvPr id="18438" name="Picture 6" descr="clip_image001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188913"/>
            <a:ext cx="6767512" cy="45037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8" y="4583113"/>
            <a:ext cx="9144000" cy="2205037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>
                <a:solidFill>
                  <a:srgbClr val="000066"/>
                </a:solidFill>
              </a:rPr>
              <a:t>Около 45% населения исповедует христианство, католицизм или протестанство. Большинство верующих пытается совместить культ предков с христианскими традициями. Так, например, далеко не все христиане отказываются от практики фамидахана, особенно это касается католиков. Пасторы из католической церкви могут даже придти на церемонию и благословить участников. Протестантская же церковь весьма негативно относится к практике культа предков и призывает свою паству отказаться от «поклонения Дьяволу». Христианская церковь на Мадагаскаре представляет собой достаточно влиятельный политический институт.</a:t>
            </a:r>
          </a:p>
        </p:txBody>
      </p:sp>
      <p:pic>
        <p:nvPicPr>
          <p:cNvPr id="20486" name="Picture 6" descr="clip_image001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87675" y="260350"/>
            <a:ext cx="2879725" cy="43195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322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Arial</vt:lpstr>
      <vt:lpstr>Оформление по умолчанию</vt:lpstr>
      <vt:lpstr>Слайд 1</vt:lpstr>
      <vt:lpstr>Государственные символы</vt:lpstr>
      <vt:lpstr>Географическое положение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ПЛ-23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ТСО</dc:creator>
  <cp:lastModifiedBy>Admin</cp:lastModifiedBy>
  <cp:revision>7</cp:revision>
  <dcterms:created xsi:type="dcterms:W3CDTF">2009-01-22T09:52:26Z</dcterms:created>
  <dcterms:modified xsi:type="dcterms:W3CDTF">2012-03-02T12:08:01Z</dcterms:modified>
</cp:coreProperties>
</file>