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ACB18-1658-41F7-B253-D440B9F230CF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BAF209-A2F3-4E9F-ACFE-13D64C1671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14250E-097A-478B-94BF-F03901EECA77}" type="datetimeFigureOut">
              <a:rPr lang="ru-RU" smtClean="0"/>
              <a:pPr/>
              <a:t>25.02.2012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9AADB1-52A6-4626-8B75-58FF46B946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5852" y="3500438"/>
            <a:ext cx="6929486" cy="1428760"/>
          </a:xfrm>
        </p:spPr>
        <p:txBody>
          <a:bodyPr>
            <a:normAutofit fontScale="90000"/>
          </a:bodyPr>
          <a:lstStyle/>
          <a:p>
            <a:r>
              <a:rPr lang="ru-RU" sz="9600" dirty="0" smtClean="0"/>
              <a:t>       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     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      </a:t>
            </a:r>
            <a:r>
              <a:rPr lang="ru-RU" sz="13800" b="1" dirty="0" smtClean="0">
                <a:solidFill>
                  <a:schemeClr val="tx2">
                    <a:lumMod val="50000"/>
                  </a:schemeClr>
                </a:solidFill>
              </a:rPr>
              <a:t>Озера</a:t>
            </a:r>
            <a:br>
              <a:rPr lang="ru-RU" sz="138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1300" b="1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ru-RU" sz="1300" b="1" dirty="0" smtClean="0">
                <a:solidFill>
                  <a:schemeClr val="accent3">
                    <a:lumMod val="50000"/>
                  </a:schemeClr>
                </a:solidFill>
              </a:rPr>
              <a:t>авт. Дудаева Л.В.</a:t>
            </a:r>
            <a:r>
              <a:rPr lang="en-US" sz="138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13800" b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9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" name="Содержимое 4" descr="Istok Angary i port Baykal-say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3429000"/>
            <a:ext cx="3718560" cy="2788920"/>
          </a:xfrm>
          <a:prstGeom prst="rect">
            <a:avLst/>
          </a:prstGeom>
        </p:spPr>
      </p:pic>
      <p:sp>
        <p:nvSpPr>
          <p:cNvPr id="5" name="Рамка 4"/>
          <p:cNvSpPr/>
          <p:nvPr/>
        </p:nvSpPr>
        <p:spPr>
          <a:xfrm>
            <a:off x="5429256" y="1643050"/>
            <a:ext cx="2286016" cy="357190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accent4">
                    <a:lumMod val="50000"/>
                  </a:schemeClr>
                </a:solidFill>
              </a:rPr>
              <a:t>Домашнее задание:</a:t>
            </a:r>
            <a:endParaRPr lang="ru-RU" sz="66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7290" y="2704664"/>
            <a:ext cx="6945462" cy="336754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/>
              <a:t> § 31</a:t>
            </a:r>
          </a:p>
          <a:p>
            <a:pPr>
              <a:buFont typeface="Arial" pitchFamily="34" charset="0"/>
              <a:buChar char="•"/>
            </a:pPr>
            <a:r>
              <a:rPr lang="ru-RU" sz="4400" b="1" dirty="0" smtClean="0"/>
              <a:t>Подпишите на контурной карте озёра, указанные в тексте (номенклатура)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305800" cy="4786346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</a:rPr>
              <a:t>Озеро – это замкнутый водоём в природном углублении на суше.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   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Отличие моря и озера</a:t>
            </a:r>
            <a:endParaRPr lang="ru-RU" sz="6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      Море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      Озеро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0034" y="2928934"/>
            <a:ext cx="4040188" cy="35028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Часть океана</a:t>
            </a:r>
          </a:p>
          <a:p>
            <a:r>
              <a:rPr lang="ru-RU" sz="4000" b="1" dirty="0" smtClean="0"/>
              <a:t>Вода течет как поток в русле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928934"/>
            <a:ext cx="4041775" cy="343138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Не является частью океана</a:t>
            </a:r>
          </a:p>
          <a:p>
            <a:r>
              <a:rPr lang="ru-RU" sz="4000" b="1" dirty="0" smtClean="0"/>
              <a:t>Вода не течет как поток в русле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600976" cy="842946"/>
          </a:xfrm>
        </p:spPr>
        <p:txBody>
          <a:bodyPr/>
          <a:lstStyle/>
          <a:p>
            <a:r>
              <a:rPr lang="ru-RU" sz="7200" b="1" dirty="0" smtClean="0">
                <a:solidFill>
                  <a:schemeClr val="accent1">
                    <a:lumMod val="50000"/>
                  </a:schemeClr>
                </a:solidFill>
              </a:rPr>
              <a:t>Каспийское море</a:t>
            </a:r>
            <a:endParaRPr lang="ru-RU" sz="72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857224" y="2214554"/>
            <a:ext cx="3571900" cy="3214710"/>
          </a:xfrm>
        </p:spPr>
        <p:txBody>
          <a:bodyPr>
            <a:noAutofit/>
          </a:bodyPr>
          <a:lstStyle/>
          <a:p>
            <a:r>
              <a:rPr lang="ru-RU" sz="4800" b="1" i="1" dirty="0" smtClean="0"/>
              <a:t>Самое большое по площади в мире.</a:t>
            </a:r>
            <a:endParaRPr lang="ru-RU" sz="4800" b="1" i="1" dirty="0"/>
          </a:p>
        </p:txBody>
      </p:sp>
      <p:pic>
        <p:nvPicPr>
          <p:cNvPr id="7" name="Содержимое 6" descr="pic_2990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929187" y="1500173"/>
            <a:ext cx="3381375" cy="50179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04088"/>
            <a:ext cx="8286808" cy="1143000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</a:rPr>
              <a:t>Озеро Байкал – самое глубокое в                     мире</a:t>
            </a:r>
            <a:endParaRPr lang="ru-RU" sz="4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Istok Angary i port Baykal-say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2571744"/>
            <a:ext cx="3718560" cy="2788920"/>
          </a:xfrm>
        </p:spPr>
      </p:pic>
      <p:pic>
        <p:nvPicPr>
          <p:cNvPr id="6" name="Содержимое 5" descr="rezko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58358" y="1920875"/>
            <a:ext cx="3018283" cy="44338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04088"/>
            <a:ext cx="7901014" cy="479661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</a:rPr>
              <a:t>Озёрная котловина   </a:t>
            </a:r>
            <a:r>
              <a:rPr lang="ru-RU" sz="6600" b="1" dirty="0" smtClean="0">
                <a:solidFill>
                  <a:schemeClr val="tx2">
                    <a:lumMod val="50000"/>
                  </a:schemeClr>
                </a:solidFill>
              </a:rPr>
              <a:t>– углубление, в котором находится озеро.</a:t>
            </a:r>
            <a:endParaRPr lang="ru-RU" sz="6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Типы озерных котловин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54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285860"/>
            <a:ext cx="8286750" cy="53615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8596" y="785794"/>
            <a:ext cx="4040188" cy="571504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Сточное озеро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785794"/>
            <a:ext cx="4041775" cy="570310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Бессточное озеро</a:t>
            </a:r>
            <a:endParaRPr lang="ru-RU" sz="3600" b="1" dirty="0"/>
          </a:p>
        </p:txBody>
      </p:sp>
      <p:sp>
        <p:nvSpPr>
          <p:cNvPr id="7" name="Овал 6"/>
          <p:cNvSpPr/>
          <p:nvPr/>
        </p:nvSpPr>
        <p:spPr>
          <a:xfrm>
            <a:off x="857224" y="3071810"/>
            <a:ext cx="3214710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2214546" y="1857364"/>
            <a:ext cx="500066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6286512" y="1857364"/>
            <a:ext cx="500066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6357950" y="4857760"/>
            <a:ext cx="571504" cy="135732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2214546" y="4857760"/>
            <a:ext cx="571504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000628" y="3071810"/>
            <a:ext cx="3214710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714504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chemeClr val="tx2">
                    <a:lumMod val="50000"/>
                  </a:schemeClr>
                </a:solidFill>
              </a:rPr>
              <a:t>Болото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 – участок земной поверхности, сильно увлажненный и поросший влаголюбивой растительностью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38644-medi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428868"/>
            <a:ext cx="7467600" cy="3915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104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                         Озера        авт. Дудаева Л.В. </vt:lpstr>
      <vt:lpstr>Озеро – это замкнутый водоём в природном углублении на суше.</vt:lpstr>
      <vt:lpstr>   Отличие моря и озера</vt:lpstr>
      <vt:lpstr>Каспийское море</vt:lpstr>
      <vt:lpstr>Озеро Байкал – самое глубокое в                     мире</vt:lpstr>
      <vt:lpstr>Озёрная котловина   – углубление, в котором находится озеро.</vt:lpstr>
      <vt:lpstr>Типы озерных котловин</vt:lpstr>
      <vt:lpstr>Слайд 8</vt:lpstr>
      <vt:lpstr>Болото – участок земной поверхности, сильно увлажненный и поросший влаголюбивой растительностью</vt:lpstr>
      <vt:lpstr>Домашнее 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2009-02-06T13:26:31Z</dcterms:created>
  <dcterms:modified xsi:type="dcterms:W3CDTF">2012-02-25T14:20:16Z</dcterms:modified>
</cp:coreProperties>
</file>