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diagrams/layout7.xml" ContentType="application/vnd.openxmlformats-officedocument.drawingml.diagramLayout+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4.xml" ContentType="application/vnd.openxmlformats-officedocument.drawingml.diagramLayout+xml"/>
  <Override PartName="/ppt/diagrams/layout5.xml" ContentType="application/vnd.openxmlformats-officedocument.drawingml.diagramLayout+xml"/>
  <Override PartName="/ppt/diagrams/data6.xml" ContentType="application/vnd.openxmlformats-officedocument.drawingml.diagramData+xml"/>
  <Override PartName="/ppt/diagrams/data7.xml" ContentType="application/vnd.openxmlformats-officedocument.drawingml.diagramData+xml"/>
  <Override PartName="/docProps/custom.xml" ContentType="application/vnd.openxmlformats-officedocument.custom-properties+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data5.xml" ContentType="application/vnd.openxmlformats-officedocument.drawingml.diagramData+xml"/>
  <Override PartName="/ppt/diagrams/colors7.xml" ContentType="application/vnd.openxmlformats-officedocument.drawingml.diagramColors+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diagrams/colors6.xml" ContentType="application/vnd.openxmlformats-officedocument.drawingml.diagramColors+xml"/>
  <Override PartName="/ppt/diagrams/drawing6.xml" ContentType="application/vnd.ms-office.drawingml.diagramDrawing+xml"/>
  <Override PartName="/ppt/diagrams/drawing7.xml" ContentType="application/vnd.ms-office.drawingml.diagramDrawing+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ppt/diagrams/drawing5.xml" ContentType="application/vnd.ms-office.drawingml.diagramDrawing+xml"/>
  <Override PartName="/ppt/diagrams/quickStyle6.xml" ContentType="application/vnd.openxmlformats-officedocument.drawingml.diagramStyle+xml"/>
  <Override PartName="/ppt/diagrams/quickStyle7.xml" ContentType="application/vnd.openxmlformats-officedocument.drawingml.diagramStyl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9" r:id="rId3"/>
    <p:sldId id="261" r:id="rId4"/>
    <p:sldId id="264" r:id="rId5"/>
    <p:sldId id="265" r:id="rId6"/>
    <p:sldId id="262" r:id="rId7"/>
    <p:sldId id="257" r:id="rId8"/>
    <p:sldId id="258" r:id="rId9"/>
    <p:sldId id="263" r:id="rId10"/>
    <p:sldId id="266" r:id="rId11"/>
    <p:sldId id="267" r:id="rId12"/>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2" d="100"/>
          <a:sy n="112" d="100"/>
        </p:scale>
        <p:origin x="-948"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image" Target="../media/image2.gif"/></Relationships>
</file>

<file path=ppt/diagrams/_rels/data5.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image" Target="../media/image7.jpeg"/><Relationship Id="rId1" Type="http://schemas.openxmlformats.org/officeDocument/2006/relationships/image" Target="../media/image6.jpeg"/><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4">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5">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6">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7">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C447BFB-9865-4C30-B702-3F0116D26D96}" type="doc">
      <dgm:prSet loTypeId="urn:microsoft.com/office/officeart/2005/8/layout/hList7" loCatId="list" qsTypeId="urn:microsoft.com/office/officeart/2005/8/quickstyle/simple1#1" qsCatId="simple" csTypeId="urn:microsoft.com/office/officeart/2005/8/colors/accent1_2#1" csCatId="accent1" phldr="1"/>
      <dgm:spPr/>
    </dgm:pt>
    <dgm:pt modelId="{0FE151A5-77B4-490E-AB64-96B1FF14A881}">
      <dgm:prSet phldrT="[Текст]"/>
      <dgm:spPr/>
      <dgm:t>
        <a:bodyPr/>
        <a:lstStyle/>
        <a:p>
          <a:r>
            <a:rPr lang="ru-RU" dirty="0" smtClean="0"/>
            <a:t>Индивидуально-психологические особенности личности</a:t>
          </a:r>
          <a:endParaRPr lang="ru-RU" dirty="0"/>
        </a:p>
      </dgm:t>
    </dgm:pt>
    <dgm:pt modelId="{3977D923-B676-4485-B51D-71BE8AFFFE40}" type="parTrans" cxnId="{AC6F72E8-F320-4D9A-AF6D-CD862C47B504}">
      <dgm:prSet/>
      <dgm:spPr/>
      <dgm:t>
        <a:bodyPr/>
        <a:lstStyle/>
        <a:p>
          <a:endParaRPr lang="ru-RU"/>
        </a:p>
      </dgm:t>
    </dgm:pt>
    <dgm:pt modelId="{7ECB48B5-2F39-4610-ADAA-B3353CE06FD7}" type="sibTrans" cxnId="{AC6F72E8-F320-4D9A-AF6D-CD862C47B504}">
      <dgm:prSet/>
      <dgm:spPr/>
      <dgm:t>
        <a:bodyPr/>
        <a:lstStyle/>
        <a:p>
          <a:endParaRPr lang="ru-RU"/>
        </a:p>
      </dgm:t>
    </dgm:pt>
    <dgm:pt modelId="{703A2FCE-7CDB-4371-AF14-DE7E4777112D}">
      <dgm:prSet phldrT="[Текст]"/>
      <dgm:spPr/>
      <dgm:t>
        <a:bodyPr/>
        <a:lstStyle/>
        <a:p>
          <a:r>
            <a:rPr lang="ru-RU" dirty="0" smtClean="0"/>
            <a:t>Относящиеся к деятельности</a:t>
          </a:r>
          <a:endParaRPr lang="ru-RU" dirty="0"/>
        </a:p>
      </dgm:t>
    </dgm:pt>
    <dgm:pt modelId="{CC3294D9-DEFD-4DC2-AD6C-6B5BB7A1AB6C}" type="parTrans" cxnId="{3AE33C17-67B1-4935-9CF6-C7C571334EAF}">
      <dgm:prSet/>
      <dgm:spPr/>
      <dgm:t>
        <a:bodyPr/>
        <a:lstStyle/>
        <a:p>
          <a:endParaRPr lang="ru-RU"/>
        </a:p>
      </dgm:t>
    </dgm:pt>
    <dgm:pt modelId="{8754320E-7DCA-4100-9958-695695F5BE1B}" type="sibTrans" cxnId="{3AE33C17-67B1-4935-9CF6-C7C571334EAF}">
      <dgm:prSet/>
      <dgm:spPr/>
      <dgm:t>
        <a:bodyPr/>
        <a:lstStyle/>
        <a:p>
          <a:endParaRPr lang="ru-RU"/>
        </a:p>
      </dgm:t>
    </dgm:pt>
    <dgm:pt modelId="{B71856A8-5F36-4D35-9C60-DD08FB14B437}">
      <dgm:prSet phldrT="[Текст]"/>
      <dgm:spPr/>
      <dgm:t>
        <a:bodyPr/>
        <a:lstStyle/>
        <a:p>
          <a:r>
            <a:rPr lang="ru-RU" dirty="0" smtClean="0"/>
            <a:t>Не сводятся к знаниям, умениям и навыкам</a:t>
          </a:r>
          <a:endParaRPr lang="ru-RU" dirty="0"/>
        </a:p>
      </dgm:t>
    </dgm:pt>
    <dgm:pt modelId="{9B0924F5-5FD0-4F42-9A74-8812D63A765B}" type="parTrans" cxnId="{0706E658-6318-4DA2-AF04-8A70681C851A}">
      <dgm:prSet/>
      <dgm:spPr/>
      <dgm:t>
        <a:bodyPr/>
        <a:lstStyle/>
        <a:p>
          <a:endParaRPr lang="ru-RU"/>
        </a:p>
      </dgm:t>
    </dgm:pt>
    <dgm:pt modelId="{704F7A5B-D37F-40E8-BB74-574A268F2702}" type="sibTrans" cxnId="{0706E658-6318-4DA2-AF04-8A70681C851A}">
      <dgm:prSet/>
      <dgm:spPr/>
      <dgm:t>
        <a:bodyPr/>
        <a:lstStyle/>
        <a:p>
          <a:endParaRPr lang="ru-RU"/>
        </a:p>
      </dgm:t>
    </dgm:pt>
    <dgm:pt modelId="{B2998E50-F335-4BF7-91E7-0469F89A4D99}" type="pres">
      <dgm:prSet presAssocID="{9C447BFB-9865-4C30-B702-3F0116D26D96}" presName="Name0" presStyleCnt="0">
        <dgm:presLayoutVars>
          <dgm:dir/>
          <dgm:resizeHandles val="exact"/>
        </dgm:presLayoutVars>
      </dgm:prSet>
      <dgm:spPr/>
    </dgm:pt>
    <dgm:pt modelId="{500556BA-5522-40BE-8BBE-A44297DFAE00}" type="pres">
      <dgm:prSet presAssocID="{9C447BFB-9865-4C30-B702-3F0116D26D96}" presName="fgShape" presStyleLbl="fgShp" presStyleIdx="0" presStyleCnt="1"/>
      <dgm:spPr/>
    </dgm:pt>
    <dgm:pt modelId="{486D121A-4F43-4EFE-9126-2DC1770C7D0C}" type="pres">
      <dgm:prSet presAssocID="{9C447BFB-9865-4C30-B702-3F0116D26D96}" presName="linComp" presStyleCnt="0"/>
      <dgm:spPr/>
    </dgm:pt>
    <dgm:pt modelId="{84ABCBDC-9BB9-441D-BB8C-C3B5266F93C2}" type="pres">
      <dgm:prSet presAssocID="{0FE151A5-77B4-490E-AB64-96B1FF14A881}" presName="compNode" presStyleCnt="0"/>
      <dgm:spPr/>
    </dgm:pt>
    <dgm:pt modelId="{BFED6BE3-C48A-407E-A966-17DEE04E1942}" type="pres">
      <dgm:prSet presAssocID="{0FE151A5-77B4-490E-AB64-96B1FF14A881}" presName="bkgdShape" presStyleLbl="node1" presStyleIdx="0" presStyleCnt="3"/>
      <dgm:spPr/>
      <dgm:t>
        <a:bodyPr/>
        <a:lstStyle/>
        <a:p>
          <a:endParaRPr lang="ru-RU"/>
        </a:p>
      </dgm:t>
    </dgm:pt>
    <dgm:pt modelId="{EA64AE17-0A89-442A-A4D2-28242A15AE48}" type="pres">
      <dgm:prSet presAssocID="{0FE151A5-77B4-490E-AB64-96B1FF14A881}" presName="nodeTx" presStyleLbl="node1" presStyleIdx="0" presStyleCnt="3">
        <dgm:presLayoutVars>
          <dgm:bulletEnabled val="1"/>
        </dgm:presLayoutVars>
      </dgm:prSet>
      <dgm:spPr/>
      <dgm:t>
        <a:bodyPr/>
        <a:lstStyle/>
        <a:p>
          <a:endParaRPr lang="ru-RU"/>
        </a:p>
      </dgm:t>
    </dgm:pt>
    <dgm:pt modelId="{1E39F565-7DBE-4F0A-9BE5-F8097CE1A8A4}" type="pres">
      <dgm:prSet presAssocID="{0FE151A5-77B4-490E-AB64-96B1FF14A881}" presName="invisiNode" presStyleLbl="node1" presStyleIdx="0" presStyleCnt="3"/>
      <dgm:spPr/>
    </dgm:pt>
    <dgm:pt modelId="{B03AE338-D38B-449A-9438-C44FB06E9CD4}" type="pres">
      <dgm:prSet presAssocID="{0FE151A5-77B4-490E-AB64-96B1FF14A881}" presName="imagNode" presStyleLbl="fgImgPlace1" presStyleIdx="0" presStyleCnt="3"/>
      <dgm:spPr>
        <a:blipFill>
          <a:blip xmlns:r="http://schemas.openxmlformats.org/officeDocument/2006/relationships" r:embed="rId1">
            <a:extLst>
              <a:ext uri="{28A0092B-C50C-407E-A947-70E740481C1C}"/>
            </a:extLst>
          </a:blip>
          <a:srcRect/>
          <a:stretch>
            <a:fillRect l="-8000" r="-8000"/>
          </a:stretch>
        </a:blipFill>
      </dgm:spPr>
    </dgm:pt>
    <dgm:pt modelId="{4361C94C-F93A-4B03-9BFD-563E159B42E9}" type="pres">
      <dgm:prSet presAssocID="{7ECB48B5-2F39-4610-ADAA-B3353CE06FD7}" presName="sibTrans" presStyleLbl="sibTrans2D1" presStyleIdx="0" presStyleCnt="0"/>
      <dgm:spPr/>
      <dgm:t>
        <a:bodyPr/>
        <a:lstStyle/>
        <a:p>
          <a:endParaRPr lang="ru-RU"/>
        </a:p>
      </dgm:t>
    </dgm:pt>
    <dgm:pt modelId="{7EE77FA1-7DD3-4490-B5D2-2F6E70051AF3}" type="pres">
      <dgm:prSet presAssocID="{703A2FCE-7CDB-4371-AF14-DE7E4777112D}" presName="compNode" presStyleCnt="0"/>
      <dgm:spPr/>
    </dgm:pt>
    <dgm:pt modelId="{BBABBD7E-C426-419E-AB5F-FDB262FE6EF4}" type="pres">
      <dgm:prSet presAssocID="{703A2FCE-7CDB-4371-AF14-DE7E4777112D}" presName="bkgdShape" presStyleLbl="node1" presStyleIdx="1" presStyleCnt="3"/>
      <dgm:spPr/>
      <dgm:t>
        <a:bodyPr/>
        <a:lstStyle/>
        <a:p>
          <a:endParaRPr lang="ru-RU"/>
        </a:p>
      </dgm:t>
    </dgm:pt>
    <dgm:pt modelId="{5379D340-18E8-47CE-A0C5-16D8ABB7F0A4}" type="pres">
      <dgm:prSet presAssocID="{703A2FCE-7CDB-4371-AF14-DE7E4777112D}" presName="nodeTx" presStyleLbl="node1" presStyleIdx="1" presStyleCnt="3">
        <dgm:presLayoutVars>
          <dgm:bulletEnabled val="1"/>
        </dgm:presLayoutVars>
      </dgm:prSet>
      <dgm:spPr/>
      <dgm:t>
        <a:bodyPr/>
        <a:lstStyle/>
        <a:p>
          <a:endParaRPr lang="ru-RU"/>
        </a:p>
      </dgm:t>
    </dgm:pt>
    <dgm:pt modelId="{34388536-4E2F-4C5B-A5BA-4E985F13733D}" type="pres">
      <dgm:prSet presAssocID="{703A2FCE-7CDB-4371-AF14-DE7E4777112D}" presName="invisiNode" presStyleLbl="node1" presStyleIdx="1" presStyleCnt="3"/>
      <dgm:spPr/>
    </dgm:pt>
    <dgm:pt modelId="{D6ACCDE1-0159-4DE3-BF3E-CC69B5F0253D}" type="pres">
      <dgm:prSet presAssocID="{703A2FCE-7CDB-4371-AF14-DE7E4777112D}" presName="imagNode" presStyleLbl="fgImgPlace1" presStyleIdx="1" presStyleCnt="3"/>
      <dgm:spPr>
        <a:blipFill>
          <a:blip xmlns:r="http://schemas.openxmlformats.org/officeDocument/2006/relationships" r:embed="rId2">
            <a:extLst>
              <a:ext uri="{28A0092B-C50C-407E-A947-70E740481C1C}"/>
            </a:extLst>
          </a:blip>
          <a:srcRect/>
          <a:stretch>
            <a:fillRect/>
          </a:stretch>
        </a:blipFill>
      </dgm:spPr>
    </dgm:pt>
    <dgm:pt modelId="{D66F0546-6BC3-4846-8E45-F16C258E05EF}" type="pres">
      <dgm:prSet presAssocID="{8754320E-7DCA-4100-9958-695695F5BE1B}" presName="sibTrans" presStyleLbl="sibTrans2D1" presStyleIdx="0" presStyleCnt="0"/>
      <dgm:spPr/>
      <dgm:t>
        <a:bodyPr/>
        <a:lstStyle/>
        <a:p>
          <a:endParaRPr lang="ru-RU"/>
        </a:p>
      </dgm:t>
    </dgm:pt>
    <dgm:pt modelId="{338C1138-48CF-40F0-AB6C-85D805AED655}" type="pres">
      <dgm:prSet presAssocID="{B71856A8-5F36-4D35-9C60-DD08FB14B437}" presName="compNode" presStyleCnt="0"/>
      <dgm:spPr/>
    </dgm:pt>
    <dgm:pt modelId="{E6A7D362-0B7B-4AA4-89B1-D14744EB685E}" type="pres">
      <dgm:prSet presAssocID="{B71856A8-5F36-4D35-9C60-DD08FB14B437}" presName="bkgdShape" presStyleLbl="node1" presStyleIdx="2" presStyleCnt="3"/>
      <dgm:spPr/>
      <dgm:t>
        <a:bodyPr/>
        <a:lstStyle/>
        <a:p>
          <a:endParaRPr lang="ru-RU"/>
        </a:p>
      </dgm:t>
    </dgm:pt>
    <dgm:pt modelId="{71E647F9-8F98-4395-9C1B-51708B531C46}" type="pres">
      <dgm:prSet presAssocID="{B71856A8-5F36-4D35-9C60-DD08FB14B437}" presName="nodeTx" presStyleLbl="node1" presStyleIdx="2" presStyleCnt="3">
        <dgm:presLayoutVars>
          <dgm:bulletEnabled val="1"/>
        </dgm:presLayoutVars>
      </dgm:prSet>
      <dgm:spPr/>
      <dgm:t>
        <a:bodyPr/>
        <a:lstStyle/>
        <a:p>
          <a:endParaRPr lang="ru-RU"/>
        </a:p>
      </dgm:t>
    </dgm:pt>
    <dgm:pt modelId="{D59F3F69-52A3-48CE-B784-628DAF323848}" type="pres">
      <dgm:prSet presAssocID="{B71856A8-5F36-4D35-9C60-DD08FB14B437}" presName="invisiNode" presStyleLbl="node1" presStyleIdx="2" presStyleCnt="3"/>
      <dgm:spPr/>
    </dgm:pt>
    <dgm:pt modelId="{4F796BBA-52CF-4D6A-A6B7-3106979E20B1}" type="pres">
      <dgm:prSet presAssocID="{B71856A8-5F36-4D35-9C60-DD08FB14B437}" presName="imagNode" presStyleLbl="fgImgPlace1" presStyleIdx="2" presStyleCnt="3"/>
      <dgm:spPr>
        <a:blipFill>
          <a:blip xmlns:r="http://schemas.openxmlformats.org/officeDocument/2006/relationships" r:embed="rId3">
            <a:extLst>
              <a:ext uri="{28A0092B-C50C-407E-A947-70E740481C1C}"/>
            </a:extLst>
          </a:blip>
          <a:srcRect/>
          <a:stretch>
            <a:fillRect t="-6000" b="-6000"/>
          </a:stretch>
        </a:blipFill>
      </dgm:spPr>
    </dgm:pt>
  </dgm:ptLst>
  <dgm:cxnLst>
    <dgm:cxn modelId="{DD1FED8A-DE85-4964-81A3-5A885ECE2FDA}" type="presOf" srcId="{B71856A8-5F36-4D35-9C60-DD08FB14B437}" destId="{E6A7D362-0B7B-4AA4-89B1-D14744EB685E}" srcOrd="0" destOrd="0" presId="urn:microsoft.com/office/officeart/2005/8/layout/hList7"/>
    <dgm:cxn modelId="{CE2EFC29-46D5-4CEC-B27D-C9688BF99322}" type="presOf" srcId="{703A2FCE-7CDB-4371-AF14-DE7E4777112D}" destId="{5379D340-18E8-47CE-A0C5-16D8ABB7F0A4}" srcOrd="1" destOrd="0" presId="urn:microsoft.com/office/officeart/2005/8/layout/hList7"/>
    <dgm:cxn modelId="{C06A9AF8-0BE0-482E-86DA-78F0C6ABD803}" type="presOf" srcId="{B71856A8-5F36-4D35-9C60-DD08FB14B437}" destId="{71E647F9-8F98-4395-9C1B-51708B531C46}" srcOrd="1" destOrd="0" presId="urn:microsoft.com/office/officeart/2005/8/layout/hList7"/>
    <dgm:cxn modelId="{16C471CB-4476-440A-A778-B99BF8800BA9}" type="presOf" srcId="{9C447BFB-9865-4C30-B702-3F0116D26D96}" destId="{B2998E50-F335-4BF7-91E7-0469F89A4D99}" srcOrd="0" destOrd="0" presId="urn:microsoft.com/office/officeart/2005/8/layout/hList7"/>
    <dgm:cxn modelId="{C8E1CED6-752D-454A-8950-0C9513CE1427}" type="presOf" srcId="{8754320E-7DCA-4100-9958-695695F5BE1B}" destId="{D66F0546-6BC3-4846-8E45-F16C258E05EF}" srcOrd="0" destOrd="0" presId="urn:microsoft.com/office/officeart/2005/8/layout/hList7"/>
    <dgm:cxn modelId="{AC6F72E8-F320-4D9A-AF6D-CD862C47B504}" srcId="{9C447BFB-9865-4C30-B702-3F0116D26D96}" destId="{0FE151A5-77B4-490E-AB64-96B1FF14A881}" srcOrd="0" destOrd="0" parTransId="{3977D923-B676-4485-B51D-71BE8AFFFE40}" sibTransId="{7ECB48B5-2F39-4610-ADAA-B3353CE06FD7}"/>
    <dgm:cxn modelId="{3AE33C17-67B1-4935-9CF6-C7C571334EAF}" srcId="{9C447BFB-9865-4C30-B702-3F0116D26D96}" destId="{703A2FCE-7CDB-4371-AF14-DE7E4777112D}" srcOrd="1" destOrd="0" parTransId="{CC3294D9-DEFD-4DC2-AD6C-6B5BB7A1AB6C}" sibTransId="{8754320E-7DCA-4100-9958-695695F5BE1B}"/>
    <dgm:cxn modelId="{0706E658-6318-4DA2-AF04-8A70681C851A}" srcId="{9C447BFB-9865-4C30-B702-3F0116D26D96}" destId="{B71856A8-5F36-4D35-9C60-DD08FB14B437}" srcOrd="2" destOrd="0" parTransId="{9B0924F5-5FD0-4F42-9A74-8812D63A765B}" sibTransId="{704F7A5B-D37F-40E8-BB74-574A268F2702}"/>
    <dgm:cxn modelId="{65ECBADD-F2F6-4D7B-801C-F3F6A434B364}" type="presOf" srcId="{0FE151A5-77B4-490E-AB64-96B1FF14A881}" destId="{EA64AE17-0A89-442A-A4D2-28242A15AE48}" srcOrd="1" destOrd="0" presId="urn:microsoft.com/office/officeart/2005/8/layout/hList7"/>
    <dgm:cxn modelId="{6CD98030-B592-4F95-8042-0F19A4B2953A}" type="presOf" srcId="{703A2FCE-7CDB-4371-AF14-DE7E4777112D}" destId="{BBABBD7E-C426-419E-AB5F-FDB262FE6EF4}" srcOrd="0" destOrd="0" presId="urn:microsoft.com/office/officeart/2005/8/layout/hList7"/>
    <dgm:cxn modelId="{D1F2F200-45D3-4A7F-B3E2-41D4BF095E00}" type="presOf" srcId="{7ECB48B5-2F39-4610-ADAA-B3353CE06FD7}" destId="{4361C94C-F93A-4B03-9BFD-563E159B42E9}" srcOrd="0" destOrd="0" presId="urn:microsoft.com/office/officeart/2005/8/layout/hList7"/>
    <dgm:cxn modelId="{ED357C75-890A-4E20-9AF9-9779AEEEC588}" type="presOf" srcId="{0FE151A5-77B4-490E-AB64-96B1FF14A881}" destId="{BFED6BE3-C48A-407E-A966-17DEE04E1942}" srcOrd="0" destOrd="0" presId="urn:microsoft.com/office/officeart/2005/8/layout/hList7"/>
    <dgm:cxn modelId="{3D6A02F0-DDD3-4588-9C16-537BE601AF52}" type="presParOf" srcId="{B2998E50-F335-4BF7-91E7-0469F89A4D99}" destId="{500556BA-5522-40BE-8BBE-A44297DFAE00}" srcOrd="0" destOrd="0" presId="urn:microsoft.com/office/officeart/2005/8/layout/hList7"/>
    <dgm:cxn modelId="{071ABF8B-9C64-4EF7-B151-82BFA598CD93}" type="presParOf" srcId="{B2998E50-F335-4BF7-91E7-0469F89A4D99}" destId="{486D121A-4F43-4EFE-9126-2DC1770C7D0C}" srcOrd="1" destOrd="0" presId="urn:microsoft.com/office/officeart/2005/8/layout/hList7"/>
    <dgm:cxn modelId="{A4CA2562-9ED8-4219-98D3-8F389C15CF83}" type="presParOf" srcId="{486D121A-4F43-4EFE-9126-2DC1770C7D0C}" destId="{84ABCBDC-9BB9-441D-BB8C-C3B5266F93C2}" srcOrd="0" destOrd="0" presId="urn:microsoft.com/office/officeart/2005/8/layout/hList7"/>
    <dgm:cxn modelId="{8303D213-89FB-47FA-A0D8-A1CCF79B51A5}" type="presParOf" srcId="{84ABCBDC-9BB9-441D-BB8C-C3B5266F93C2}" destId="{BFED6BE3-C48A-407E-A966-17DEE04E1942}" srcOrd="0" destOrd="0" presId="urn:microsoft.com/office/officeart/2005/8/layout/hList7"/>
    <dgm:cxn modelId="{8394E87A-078C-4FD8-A363-4E48A4F58831}" type="presParOf" srcId="{84ABCBDC-9BB9-441D-BB8C-C3B5266F93C2}" destId="{EA64AE17-0A89-442A-A4D2-28242A15AE48}" srcOrd="1" destOrd="0" presId="urn:microsoft.com/office/officeart/2005/8/layout/hList7"/>
    <dgm:cxn modelId="{978667ED-9BA8-4903-A285-5526CC7DD5CD}" type="presParOf" srcId="{84ABCBDC-9BB9-441D-BB8C-C3B5266F93C2}" destId="{1E39F565-7DBE-4F0A-9BE5-F8097CE1A8A4}" srcOrd="2" destOrd="0" presId="urn:microsoft.com/office/officeart/2005/8/layout/hList7"/>
    <dgm:cxn modelId="{4E453C01-B7EA-43E1-BB40-D884F9956C12}" type="presParOf" srcId="{84ABCBDC-9BB9-441D-BB8C-C3B5266F93C2}" destId="{B03AE338-D38B-449A-9438-C44FB06E9CD4}" srcOrd="3" destOrd="0" presId="urn:microsoft.com/office/officeart/2005/8/layout/hList7"/>
    <dgm:cxn modelId="{23FEB6D4-4E5E-43B5-89DB-4BDBCFA8AD6C}" type="presParOf" srcId="{486D121A-4F43-4EFE-9126-2DC1770C7D0C}" destId="{4361C94C-F93A-4B03-9BFD-563E159B42E9}" srcOrd="1" destOrd="0" presId="urn:microsoft.com/office/officeart/2005/8/layout/hList7"/>
    <dgm:cxn modelId="{32FAA4E9-629C-46DB-A9D2-56CE11A38826}" type="presParOf" srcId="{486D121A-4F43-4EFE-9126-2DC1770C7D0C}" destId="{7EE77FA1-7DD3-4490-B5D2-2F6E70051AF3}" srcOrd="2" destOrd="0" presId="urn:microsoft.com/office/officeart/2005/8/layout/hList7"/>
    <dgm:cxn modelId="{491DC4BB-9E67-4F0E-875F-A214E06165D1}" type="presParOf" srcId="{7EE77FA1-7DD3-4490-B5D2-2F6E70051AF3}" destId="{BBABBD7E-C426-419E-AB5F-FDB262FE6EF4}" srcOrd="0" destOrd="0" presId="urn:microsoft.com/office/officeart/2005/8/layout/hList7"/>
    <dgm:cxn modelId="{BB50B2DF-80DA-45C3-94C1-A8B3355A7BBD}" type="presParOf" srcId="{7EE77FA1-7DD3-4490-B5D2-2F6E70051AF3}" destId="{5379D340-18E8-47CE-A0C5-16D8ABB7F0A4}" srcOrd="1" destOrd="0" presId="urn:microsoft.com/office/officeart/2005/8/layout/hList7"/>
    <dgm:cxn modelId="{DE258FF6-9F8C-49F9-B370-92C60218BF8C}" type="presParOf" srcId="{7EE77FA1-7DD3-4490-B5D2-2F6E70051AF3}" destId="{34388536-4E2F-4C5B-A5BA-4E985F13733D}" srcOrd="2" destOrd="0" presId="urn:microsoft.com/office/officeart/2005/8/layout/hList7"/>
    <dgm:cxn modelId="{D5EA666F-87BD-4E77-9E8B-5031674141C7}" type="presParOf" srcId="{7EE77FA1-7DD3-4490-B5D2-2F6E70051AF3}" destId="{D6ACCDE1-0159-4DE3-BF3E-CC69B5F0253D}" srcOrd="3" destOrd="0" presId="urn:microsoft.com/office/officeart/2005/8/layout/hList7"/>
    <dgm:cxn modelId="{7912E4DE-8845-48F2-8F39-42EB8B1C9BBD}" type="presParOf" srcId="{486D121A-4F43-4EFE-9126-2DC1770C7D0C}" destId="{D66F0546-6BC3-4846-8E45-F16C258E05EF}" srcOrd="3" destOrd="0" presId="urn:microsoft.com/office/officeart/2005/8/layout/hList7"/>
    <dgm:cxn modelId="{0BB74B93-44BE-4DC1-A708-F0F7466002B7}" type="presParOf" srcId="{486D121A-4F43-4EFE-9126-2DC1770C7D0C}" destId="{338C1138-48CF-40F0-AB6C-85D805AED655}" srcOrd="4" destOrd="0" presId="urn:microsoft.com/office/officeart/2005/8/layout/hList7"/>
    <dgm:cxn modelId="{3F7446F2-13B6-486C-AB69-2377B1D7AC84}" type="presParOf" srcId="{338C1138-48CF-40F0-AB6C-85D805AED655}" destId="{E6A7D362-0B7B-4AA4-89B1-D14744EB685E}" srcOrd="0" destOrd="0" presId="urn:microsoft.com/office/officeart/2005/8/layout/hList7"/>
    <dgm:cxn modelId="{E97AC2A0-C866-442A-AA1D-B93ABA1D7C7B}" type="presParOf" srcId="{338C1138-48CF-40F0-AB6C-85D805AED655}" destId="{71E647F9-8F98-4395-9C1B-51708B531C46}" srcOrd="1" destOrd="0" presId="urn:microsoft.com/office/officeart/2005/8/layout/hList7"/>
    <dgm:cxn modelId="{AB446222-9DA6-4F44-9CA6-BFED3FDEDF4A}" type="presParOf" srcId="{338C1138-48CF-40F0-AB6C-85D805AED655}" destId="{D59F3F69-52A3-48CE-B784-628DAF323848}" srcOrd="2" destOrd="0" presId="urn:microsoft.com/office/officeart/2005/8/layout/hList7"/>
    <dgm:cxn modelId="{E99CD6E4-E0F0-4E59-A2CC-538E46C26582}" type="presParOf" srcId="{338C1138-48CF-40F0-AB6C-85D805AED655}" destId="{4F796BBA-52CF-4D6A-A6B7-3106979E20B1}" srcOrd="3" destOrd="0" presId="urn:microsoft.com/office/officeart/2005/8/layout/hList7"/>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D3A66E5-ABD8-4E7B-BD1A-6F4480DF7AF2}" type="doc">
      <dgm:prSet loTypeId="urn:microsoft.com/office/officeart/2005/8/layout/equation2" loCatId="relationship" qsTypeId="urn:microsoft.com/office/officeart/2005/8/quickstyle/simple3" qsCatId="simple" csTypeId="urn:microsoft.com/office/officeart/2005/8/colors/accent1_2#2" csCatId="accent1" phldr="1"/>
      <dgm:spPr/>
    </dgm:pt>
    <dgm:pt modelId="{DE2A49F6-60AB-4B5A-9AF2-C554AFC25B6A}">
      <dgm:prSet phldrT="[Текст]"/>
      <dgm:spPr/>
      <dgm:t>
        <a:bodyPr/>
        <a:lstStyle/>
        <a:p>
          <a:r>
            <a:rPr lang="ru-RU" dirty="0" smtClean="0">
              <a:solidFill>
                <a:schemeClr val="tx1">
                  <a:lumMod val="75000"/>
                  <a:lumOff val="25000"/>
                </a:schemeClr>
              </a:solidFill>
            </a:rPr>
            <a:t>ЗАДАТКИ</a:t>
          </a:r>
          <a:endParaRPr lang="ru-RU" dirty="0">
            <a:solidFill>
              <a:schemeClr val="tx1">
                <a:lumMod val="75000"/>
                <a:lumOff val="25000"/>
              </a:schemeClr>
            </a:solidFill>
          </a:endParaRPr>
        </a:p>
      </dgm:t>
    </dgm:pt>
    <dgm:pt modelId="{8A6A2560-176B-4484-AE51-A07426E1FC26}" type="parTrans" cxnId="{03671DB1-5EAA-4B4C-AC8F-0D7BE4B00B1E}">
      <dgm:prSet/>
      <dgm:spPr/>
      <dgm:t>
        <a:bodyPr/>
        <a:lstStyle/>
        <a:p>
          <a:endParaRPr lang="ru-RU"/>
        </a:p>
      </dgm:t>
    </dgm:pt>
    <dgm:pt modelId="{F863F47E-0F38-49B6-85BD-290359771C39}" type="sibTrans" cxnId="{03671DB1-5EAA-4B4C-AC8F-0D7BE4B00B1E}">
      <dgm:prSet/>
      <dgm:spPr/>
      <dgm:t>
        <a:bodyPr/>
        <a:lstStyle/>
        <a:p>
          <a:endParaRPr lang="ru-RU"/>
        </a:p>
      </dgm:t>
    </dgm:pt>
    <dgm:pt modelId="{02BCF643-1BE4-4056-AE4D-3C4642D0E1C9}">
      <dgm:prSet phldrT="[Текст]"/>
      <dgm:spPr/>
      <dgm:t>
        <a:bodyPr/>
        <a:lstStyle/>
        <a:p>
          <a:r>
            <a:rPr lang="ru-RU" dirty="0" smtClean="0">
              <a:solidFill>
                <a:schemeClr val="tx1">
                  <a:lumMod val="75000"/>
                  <a:lumOff val="25000"/>
                </a:schemeClr>
              </a:solidFill>
            </a:rPr>
            <a:t>УСЛОВИЯ РАЗВИТИЯ</a:t>
          </a:r>
          <a:endParaRPr lang="ru-RU" dirty="0">
            <a:solidFill>
              <a:schemeClr val="tx1">
                <a:lumMod val="75000"/>
                <a:lumOff val="25000"/>
              </a:schemeClr>
            </a:solidFill>
          </a:endParaRPr>
        </a:p>
      </dgm:t>
    </dgm:pt>
    <dgm:pt modelId="{EC86454E-6448-433D-814F-EC7ABDE336E8}" type="parTrans" cxnId="{FF4DF9E6-C7FA-42C1-9B2A-5313A067CD25}">
      <dgm:prSet/>
      <dgm:spPr/>
      <dgm:t>
        <a:bodyPr/>
        <a:lstStyle/>
        <a:p>
          <a:endParaRPr lang="ru-RU"/>
        </a:p>
      </dgm:t>
    </dgm:pt>
    <dgm:pt modelId="{7DACD0C9-B76F-4850-A4E2-201DF9277A0F}" type="sibTrans" cxnId="{FF4DF9E6-C7FA-42C1-9B2A-5313A067CD25}">
      <dgm:prSet/>
      <dgm:spPr/>
      <dgm:t>
        <a:bodyPr/>
        <a:lstStyle/>
        <a:p>
          <a:endParaRPr lang="ru-RU"/>
        </a:p>
      </dgm:t>
    </dgm:pt>
    <dgm:pt modelId="{E980294E-2B24-4B32-8EEB-CD3E99F04FC6}">
      <dgm:prSet phldrT="[Текст]"/>
      <dgm:spPr/>
      <dgm:t>
        <a:bodyPr/>
        <a:lstStyle/>
        <a:p>
          <a:r>
            <a:rPr lang="ru-RU" dirty="0" smtClean="0">
              <a:solidFill>
                <a:schemeClr val="tx1">
                  <a:lumMod val="75000"/>
                  <a:lumOff val="25000"/>
                </a:schemeClr>
              </a:solidFill>
            </a:rPr>
            <a:t>СПОСОБНОСТИ</a:t>
          </a:r>
          <a:endParaRPr lang="ru-RU" dirty="0">
            <a:solidFill>
              <a:schemeClr val="tx1">
                <a:lumMod val="75000"/>
                <a:lumOff val="25000"/>
              </a:schemeClr>
            </a:solidFill>
          </a:endParaRPr>
        </a:p>
      </dgm:t>
    </dgm:pt>
    <dgm:pt modelId="{AEC4A9E0-7C34-488F-BAE2-A92628C3B2D9}" type="parTrans" cxnId="{BCE77615-A696-404F-BBD6-5FD073FC68E3}">
      <dgm:prSet/>
      <dgm:spPr/>
      <dgm:t>
        <a:bodyPr/>
        <a:lstStyle/>
        <a:p>
          <a:endParaRPr lang="ru-RU"/>
        </a:p>
      </dgm:t>
    </dgm:pt>
    <dgm:pt modelId="{259A15F9-DBA9-4587-8F9B-8291B404DE2B}" type="sibTrans" cxnId="{BCE77615-A696-404F-BBD6-5FD073FC68E3}">
      <dgm:prSet/>
      <dgm:spPr/>
      <dgm:t>
        <a:bodyPr/>
        <a:lstStyle/>
        <a:p>
          <a:endParaRPr lang="ru-RU"/>
        </a:p>
      </dgm:t>
    </dgm:pt>
    <dgm:pt modelId="{07B2D863-36C1-496C-8EA2-0BF3B668980D}" type="pres">
      <dgm:prSet presAssocID="{8D3A66E5-ABD8-4E7B-BD1A-6F4480DF7AF2}" presName="Name0" presStyleCnt="0">
        <dgm:presLayoutVars>
          <dgm:dir/>
          <dgm:resizeHandles val="exact"/>
        </dgm:presLayoutVars>
      </dgm:prSet>
      <dgm:spPr/>
    </dgm:pt>
    <dgm:pt modelId="{7682DAE9-9E48-4AD5-86B1-57A0D14166DB}" type="pres">
      <dgm:prSet presAssocID="{8D3A66E5-ABD8-4E7B-BD1A-6F4480DF7AF2}" presName="vNodes" presStyleCnt="0"/>
      <dgm:spPr/>
    </dgm:pt>
    <dgm:pt modelId="{C134F602-1498-4713-8B70-FE18EFA97AF3}" type="pres">
      <dgm:prSet presAssocID="{DE2A49F6-60AB-4B5A-9AF2-C554AFC25B6A}" presName="node" presStyleLbl="node1" presStyleIdx="0" presStyleCnt="3">
        <dgm:presLayoutVars>
          <dgm:bulletEnabled val="1"/>
        </dgm:presLayoutVars>
      </dgm:prSet>
      <dgm:spPr/>
      <dgm:t>
        <a:bodyPr/>
        <a:lstStyle/>
        <a:p>
          <a:endParaRPr lang="ru-RU"/>
        </a:p>
      </dgm:t>
    </dgm:pt>
    <dgm:pt modelId="{8D729AE1-7358-4491-AABD-09D1C8A42892}" type="pres">
      <dgm:prSet presAssocID="{F863F47E-0F38-49B6-85BD-290359771C39}" presName="spacerT" presStyleCnt="0"/>
      <dgm:spPr/>
    </dgm:pt>
    <dgm:pt modelId="{12546236-33EF-43F5-B14B-6D72337A54B9}" type="pres">
      <dgm:prSet presAssocID="{F863F47E-0F38-49B6-85BD-290359771C39}" presName="sibTrans" presStyleLbl="sibTrans2D1" presStyleIdx="0" presStyleCnt="2"/>
      <dgm:spPr/>
      <dgm:t>
        <a:bodyPr/>
        <a:lstStyle/>
        <a:p>
          <a:endParaRPr lang="ru-RU"/>
        </a:p>
      </dgm:t>
    </dgm:pt>
    <dgm:pt modelId="{12CCADA9-128E-4559-9860-C5E7B7D2A910}" type="pres">
      <dgm:prSet presAssocID="{F863F47E-0F38-49B6-85BD-290359771C39}" presName="spacerB" presStyleCnt="0"/>
      <dgm:spPr/>
    </dgm:pt>
    <dgm:pt modelId="{8F39B5D1-4DAE-4845-ACB3-98135FA1803A}" type="pres">
      <dgm:prSet presAssocID="{02BCF643-1BE4-4056-AE4D-3C4642D0E1C9}" presName="node" presStyleLbl="node1" presStyleIdx="1" presStyleCnt="3">
        <dgm:presLayoutVars>
          <dgm:bulletEnabled val="1"/>
        </dgm:presLayoutVars>
      </dgm:prSet>
      <dgm:spPr/>
      <dgm:t>
        <a:bodyPr/>
        <a:lstStyle/>
        <a:p>
          <a:endParaRPr lang="ru-RU"/>
        </a:p>
      </dgm:t>
    </dgm:pt>
    <dgm:pt modelId="{B881BD15-2FAD-43B9-A56A-3011C386858E}" type="pres">
      <dgm:prSet presAssocID="{8D3A66E5-ABD8-4E7B-BD1A-6F4480DF7AF2}" presName="sibTransLast" presStyleLbl="sibTrans2D1" presStyleIdx="1" presStyleCnt="2"/>
      <dgm:spPr/>
      <dgm:t>
        <a:bodyPr/>
        <a:lstStyle/>
        <a:p>
          <a:endParaRPr lang="ru-RU"/>
        </a:p>
      </dgm:t>
    </dgm:pt>
    <dgm:pt modelId="{E4463DE1-5C07-4092-9511-273617D365C6}" type="pres">
      <dgm:prSet presAssocID="{8D3A66E5-ABD8-4E7B-BD1A-6F4480DF7AF2}" presName="connectorText" presStyleLbl="sibTrans2D1" presStyleIdx="1" presStyleCnt="2"/>
      <dgm:spPr/>
      <dgm:t>
        <a:bodyPr/>
        <a:lstStyle/>
        <a:p>
          <a:endParaRPr lang="ru-RU"/>
        </a:p>
      </dgm:t>
    </dgm:pt>
    <dgm:pt modelId="{680D0038-55DE-428B-85D4-69F3D8A173A8}" type="pres">
      <dgm:prSet presAssocID="{8D3A66E5-ABD8-4E7B-BD1A-6F4480DF7AF2}" presName="lastNode" presStyleLbl="node1" presStyleIdx="2" presStyleCnt="3">
        <dgm:presLayoutVars>
          <dgm:bulletEnabled val="1"/>
        </dgm:presLayoutVars>
      </dgm:prSet>
      <dgm:spPr/>
      <dgm:t>
        <a:bodyPr/>
        <a:lstStyle/>
        <a:p>
          <a:endParaRPr lang="ru-RU"/>
        </a:p>
      </dgm:t>
    </dgm:pt>
  </dgm:ptLst>
  <dgm:cxnLst>
    <dgm:cxn modelId="{EB40371C-C24F-492F-B46B-4B6845032D39}" type="presOf" srcId="{7DACD0C9-B76F-4850-A4E2-201DF9277A0F}" destId="{B881BD15-2FAD-43B9-A56A-3011C386858E}" srcOrd="0" destOrd="0" presId="urn:microsoft.com/office/officeart/2005/8/layout/equation2"/>
    <dgm:cxn modelId="{03671DB1-5EAA-4B4C-AC8F-0D7BE4B00B1E}" srcId="{8D3A66E5-ABD8-4E7B-BD1A-6F4480DF7AF2}" destId="{DE2A49F6-60AB-4B5A-9AF2-C554AFC25B6A}" srcOrd="0" destOrd="0" parTransId="{8A6A2560-176B-4484-AE51-A07426E1FC26}" sibTransId="{F863F47E-0F38-49B6-85BD-290359771C39}"/>
    <dgm:cxn modelId="{BCE77615-A696-404F-BBD6-5FD073FC68E3}" srcId="{8D3A66E5-ABD8-4E7B-BD1A-6F4480DF7AF2}" destId="{E980294E-2B24-4B32-8EEB-CD3E99F04FC6}" srcOrd="2" destOrd="0" parTransId="{AEC4A9E0-7C34-488F-BAE2-A92628C3B2D9}" sibTransId="{259A15F9-DBA9-4587-8F9B-8291B404DE2B}"/>
    <dgm:cxn modelId="{EE027B77-95C5-4A0C-81A4-79DB4DC2C6BF}" type="presOf" srcId="{F863F47E-0F38-49B6-85BD-290359771C39}" destId="{12546236-33EF-43F5-B14B-6D72337A54B9}" srcOrd="0" destOrd="0" presId="urn:microsoft.com/office/officeart/2005/8/layout/equation2"/>
    <dgm:cxn modelId="{951D70F3-DC04-4BA0-8DEF-A55AA6AA78AF}" type="presOf" srcId="{02BCF643-1BE4-4056-AE4D-3C4642D0E1C9}" destId="{8F39B5D1-4DAE-4845-ACB3-98135FA1803A}" srcOrd="0" destOrd="0" presId="urn:microsoft.com/office/officeart/2005/8/layout/equation2"/>
    <dgm:cxn modelId="{702A7D1E-4F50-432D-A705-9B4CF50CE2B9}" type="presOf" srcId="{7DACD0C9-B76F-4850-A4E2-201DF9277A0F}" destId="{E4463DE1-5C07-4092-9511-273617D365C6}" srcOrd="1" destOrd="0" presId="urn:microsoft.com/office/officeart/2005/8/layout/equation2"/>
    <dgm:cxn modelId="{8F4177C9-0465-444F-87F1-23E5A09489DA}" type="presOf" srcId="{E980294E-2B24-4B32-8EEB-CD3E99F04FC6}" destId="{680D0038-55DE-428B-85D4-69F3D8A173A8}" srcOrd="0" destOrd="0" presId="urn:microsoft.com/office/officeart/2005/8/layout/equation2"/>
    <dgm:cxn modelId="{BC21F546-A45F-4A33-99C0-6AB0F06543C2}" type="presOf" srcId="{DE2A49F6-60AB-4B5A-9AF2-C554AFC25B6A}" destId="{C134F602-1498-4713-8B70-FE18EFA97AF3}" srcOrd="0" destOrd="0" presId="urn:microsoft.com/office/officeart/2005/8/layout/equation2"/>
    <dgm:cxn modelId="{33DB5A39-3A7E-4DB2-AA48-341B12103A27}" type="presOf" srcId="{8D3A66E5-ABD8-4E7B-BD1A-6F4480DF7AF2}" destId="{07B2D863-36C1-496C-8EA2-0BF3B668980D}" srcOrd="0" destOrd="0" presId="urn:microsoft.com/office/officeart/2005/8/layout/equation2"/>
    <dgm:cxn modelId="{FF4DF9E6-C7FA-42C1-9B2A-5313A067CD25}" srcId="{8D3A66E5-ABD8-4E7B-BD1A-6F4480DF7AF2}" destId="{02BCF643-1BE4-4056-AE4D-3C4642D0E1C9}" srcOrd="1" destOrd="0" parTransId="{EC86454E-6448-433D-814F-EC7ABDE336E8}" sibTransId="{7DACD0C9-B76F-4850-A4E2-201DF9277A0F}"/>
    <dgm:cxn modelId="{2749E941-3AAF-44EC-A390-9383C9D8D901}" type="presParOf" srcId="{07B2D863-36C1-496C-8EA2-0BF3B668980D}" destId="{7682DAE9-9E48-4AD5-86B1-57A0D14166DB}" srcOrd="0" destOrd="0" presId="urn:microsoft.com/office/officeart/2005/8/layout/equation2"/>
    <dgm:cxn modelId="{608E41B0-4EEC-4271-B819-0416060A980F}" type="presParOf" srcId="{7682DAE9-9E48-4AD5-86B1-57A0D14166DB}" destId="{C134F602-1498-4713-8B70-FE18EFA97AF3}" srcOrd="0" destOrd="0" presId="urn:microsoft.com/office/officeart/2005/8/layout/equation2"/>
    <dgm:cxn modelId="{1F8EB6EC-C445-4E12-B74F-56436D61C77F}" type="presParOf" srcId="{7682DAE9-9E48-4AD5-86B1-57A0D14166DB}" destId="{8D729AE1-7358-4491-AABD-09D1C8A42892}" srcOrd="1" destOrd="0" presId="urn:microsoft.com/office/officeart/2005/8/layout/equation2"/>
    <dgm:cxn modelId="{176C362E-432D-4D25-A049-E974E2CA2BC9}" type="presParOf" srcId="{7682DAE9-9E48-4AD5-86B1-57A0D14166DB}" destId="{12546236-33EF-43F5-B14B-6D72337A54B9}" srcOrd="2" destOrd="0" presId="urn:microsoft.com/office/officeart/2005/8/layout/equation2"/>
    <dgm:cxn modelId="{BD9D7F46-89C5-4003-9339-85F90B471B3A}" type="presParOf" srcId="{7682DAE9-9E48-4AD5-86B1-57A0D14166DB}" destId="{12CCADA9-128E-4559-9860-C5E7B7D2A910}" srcOrd="3" destOrd="0" presId="urn:microsoft.com/office/officeart/2005/8/layout/equation2"/>
    <dgm:cxn modelId="{A110C23B-DD2B-4521-A534-A20BC0C77D8A}" type="presParOf" srcId="{7682DAE9-9E48-4AD5-86B1-57A0D14166DB}" destId="{8F39B5D1-4DAE-4845-ACB3-98135FA1803A}" srcOrd="4" destOrd="0" presId="urn:microsoft.com/office/officeart/2005/8/layout/equation2"/>
    <dgm:cxn modelId="{99E00AED-2FD2-4088-8551-F6C6B8688DD9}" type="presParOf" srcId="{07B2D863-36C1-496C-8EA2-0BF3B668980D}" destId="{B881BD15-2FAD-43B9-A56A-3011C386858E}" srcOrd="1" destOrd="0" presId="urn:microsoft.com/office/officeart/2005/8/layout/equation2"/>
    <dgm:cxn modelId="{72738BE4-3823-49B8-8DFF-931B8383E4A3}" type="presParOf" srcId="{B881BD15-2FAD-43B9-A56A-3011C386858E}" destId="{E4463DE1-5C07-4092-9511-273617D365C6}" srcOrd="0" destOrd="0" presId="urn:microsoft.com/office/officeart/2005/8/layout/equation2"/>
    <dgm:cxn modelId="{CFAB199E-B04C-4F9C-B01D-A0BD8AA9DB70}" type="presParOf" srcId="{07B2D863-36C1-496C-8EA2-0BF3B668980D}" destId="{680D0038-55DE-428B-85D4-69F3D8A173A8}" srcOrd="2" destOrd="0" presId="urn:microsoft.com/office/officeart/2005/8/layout/equati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CFF1D9E-18F5-47C8-B3A3-E789A26215C3}" type="doc">
      <dgm:prSet loTypeId="urn:microsoft.com/office/officeart/2005/8/layout/vList5" loCatId="list" qsTypeId="urn:microsoft.com/office/officeart/2005/8/quickstyle/simple1#2" qsCatId="simple" csTypeId="urn:microsoft.com/office/officeart/2005/8/colors/accent1_2#3" csCatId="accent1" phldr="1"/>
      <dgm:spPr/>
      <dgm:t>
        <a:bodyPr/>
        <a:lstStyle/>
        <a:p>
          <a:endParaRPr lang="ru-RU"/>
        </a:p>
      </dgm:t>
    </dgm:pt>
    <dgm:pt modelId="{15F330B9-E889-4FF3-9C18-250AE413B071}">
      <dgm:prSet phldrT="[Текст]"/>
      <dgm:spPr/>
      <dgm:t>
        <a:bodyPr/>
        <a:lstStyle/>
        <a:p>
          <a:r>
            <a:rPr lang="ru-RU" dirty="0" smtClean="0"/>
            <a:t>По числу и характеру деятельности</a:t>
          </a:r>
          <a:endParaRPr lang="ru-RU" dirty="0"/>
        </a:p>
      </dgm:t>
    </dgm:pt>
    <dgm:pt modelId="{FC294B9B-000E-4B2D-B895-083616373236}" type="parTrans" cxnId="{C97413CA-3AD1-42E8-BD9E-BFC1BDC707E7}">
      <dgm:prSet/>
      <dgm:spPr/>
      <dgm:t>
        <a:bodyPr/>
        <a:lstStyle/>
        <a:p>
          <a:endParaRPr lang="ru-RU"/>
        </a:p>
      </dgm:t>
    </dgm:pt>
    <dgm:pt modelId="{10D2B696-07C4-4E5A-92DE-0AF5A8421CC0}" type="sibTrans" cxnId="{C97413CA-3AD1-42E8-BD9E-BFC1BDC707E7}">
      <dgm:prSet/>
      <dgm:spPr/>
      <dgm:t>
        <a:bodyPr/>
        <a:lstStyle/>
        <a:p>
          <a:endParaRPr lang="ru-RU"/>
        </a:p>
      </dgm:t>
    </dgm:pt>
    <dgm:pt modelId="{7CF3C613-E11F-41A0-A010-CC35C75E0FD4}">
      <dgm:prSet phldrT="[Текст]"/>
      <dgm:spPr/>
      <dgm:t>
        <a:bodyPr/>
        <a:lstStyle/>
        <a:p>
          <a:r>
            <a:rPr lang="ru-RU" dirty="0" smtClean="0"/>
            <a:t>Общие (</a:t>
          </a:r>
          <a:r>
            <a:rPr lang="ru-RU" dirty="0" err="1" smtClean="0"/>
            <a:t>умственные,учебные</a:t>
          </a:r>
          <a:r>
            <a:rPr lang="ru-RU" dirty="0" smtClean="0"/>
            <a:t>, коммуникативные)</a:t>
          </a:r>
          <a:endParaRPr lang="ru-RU" dirty="0"/>
        </a:p>
      </dgm:t>
    </dgm:pt>
    <dgm:pt modelId="{2E1A5C1E-BD26-4F3A-B715-CC4E4523DAD2}" type="parTrans" cxnId="{82F2EA2E-5F56-4F23-A3B9-380CCE667D46}">
      <dgm:prSet/>
      <dgm:spPr/>
      <dgm:t>
        <a:bodyPr/>
        <a:lstStyle/>
        <a:p>
          <a:endParaRPr lang="ru-RU"/>
        </a:p>
      </dgm:t>
    </dgm:pt>
    <dgm:pt modelId="{D0A9BBE6-C67B-4C45-B626-A929A5D65A0A}" type="sibTrans" cxnId="{82F2EA2E-5F56-4F23-A3B9-380CCE667D46}">
      <dgm:prSet/>
      <dgm:spPr/>
      <dgm:t>
        <a:bodyPr/>
        <a:lstStyle/>
        <a:p>
          <a:endParaRPr lang="ru-RU"/>
        </a:p>
      </dgm:t>
    </dgm:pt>
    <dgm:pt modelId="{1235C7A9-84A4-4A63-B613-77AAAA1E478B}">
      <dgm:prSet phldrT="[Текст]"/>
      <dgm:spPr/>
      <dgm:t>
        <a:bodyPr/>
        <a:lstStyle/>
        <a:p>
          <a:r>
            <a:rPr lang="ru-RU" dirty="0" smtClean="0"/>
            <a:t>Специальные (математические, музыкальные)</a:t>
          </a:r>
          <a:endParaRPr lang="ru-RU" dirty="0"/>
        </a:p>
      </dgm:t>
    </dgm:pt>
    <dgm:pt modelId="{106DA752-A690-4DFF-970F-83CA4F3BCEB3}" type="parTrans" cxnId="{54962E51-2C29-4B35-AB56-207BED1B940A}">
      <dgm:prSet/>
      <dgm:spPr/>
      <dgm:t>
        <a:bodyPr/>
        <a:lstStyle/>
        <a:p>
          <a:endParaRPr lang="ru-RU"/>
        </a:p>
      </dgm:t>
    </dgm:pt>
    <dgm:pt modelId="{28235115-8D74-478F-8049-2E688E665CD8}" type="sibTrans" cxnId="{54962E51-2C29-4B35-AB56-207BED1B940A}">
      <dgm:prSet/>
      <dgm:spPr/>
      <dgm:t>
        <a:bodyPr/>
        <a:lstStyle/>
        <a:p>
          <a:endParaRPr lang="ru-RU"/>
        </a:p>
      </dgm:t>
    </dgm:pt>
    <dgm:pt modelId="{30611ABF-4143-478E-AEA0-3EFEC2E49D2A}">
      <dgm:prSet phldrT="[Текст]"/>
      <dgm:spPr/>
      <dgm:t>
        <a:bodyPr/>
        <a:lstStyle/>
        <a:p>
          <a:r>
            <a:rPr lang="ru-RU" dirty="0" smtClean="0"/>
            <a:t>По составу, строению</a:t>
          </a:r>
          <a:endParaRPr lang="ru-RU" dirty="0"/>
        </a:p>
      </dgm:t>
    </dgm:pt>
    <dgm:pt modelId="{543B7851-1FAD-46DA-BD6A-C4A47B4A261E}" type="parTrans" cxnId="{2C58A36F-90F9-4AF5-B353-AEC88D72081D}">
      <dgm:prSet/>
      <dgm:spPr/>
      <dgm:t>
        <a:bodyPr/>
        <a:lstStyle/>
        <a:p>
          <a:endParaRPr lang="ru-RU"/>
        </a:p>
      </dgm:t>
    </dgm:pt>
    <dgm:pt modelId="{4C7135B4-2858-4238-A57A-9ED26F7E8AE3}" type="sibTrans" cxnId="{2C58A36F-90F9-4AF5-B353-AEC88D72081D}">
      <dgm:prSet/>
      <dgm:spPr/>
      <dgm:t>
        <a:bodyPr/>
        <a:lstStyle/>
        <a:p>
          <a:endParaRPr lang="ru-RU"/>
        </a:p>
      </dgm:t>
    </dgm:pt>
    <dgm:pt modelId="{A92B60B7-AD72-40EA-B9D8-BB7650BB9181}">
      <dgm:prSet phldrT="[Текст]"/>
      <dgm:spPr/>
      <dgm:t>
        <a:bodyPr/>
        <a:lstStyle/>
        <a:p>
          <a:r>
            <a:rPr lang="ru-RU" dirty="0" smtClean="0"/>
            <a:t>Элементарные (ощущения, глазомер, </a:t>
          </a:r>
          <a:r>
            <a:rPr lang="ru-RU" dirty="0" err="1" smtClean="0"/>
            <a:t>муз.слух</a:t>
          </a:r>
          <a:r>
            <a:rPr lang="ru-RU" dirty="0" smtClean="0"/>
            <a:t>)</a:t>
          </a:r>
          <a:endParaRPr lang="ru-RU" dirty="0"/>
        </a:p>
      </dgm:t>
    </dgm:pt>
    <dgm:pt modelId="{68D37E69-FC56-4967-9A62-F9569CAAB841}" type="parTrans" cxnId="{DA708237-F4CE-4640-9F34-F13BBB9CE2AD}">
      <dgm:prSet/>
      <dgm:spPr/>
      <dgm:t>
        <a:bodyPr/>
        <a:lstStyle/>
        <a:p>
          <a:endParaRPr lang="ru-RU"/>
        </a:p>
      </dgm:t>
    </dgm:pt>
    <dgm:pt modelId="{7BEB6D8D-8A1A-4938-BFAA-EC7E9AD11E8F}" type="sibTrans" cxnId="{DA708237-F4CE-4640-9F34-F13BBB9CE2AD}">
      <dgm:prSet/>
      <dgm:spPr/>
      <dgm:t>
        <a:bodyPr/>
        <a:lstStyle/>
        <a:p>
          <a:endParaRPr lang="ru-RU"/>
        </a:p>
      </dgm:t>
    </dgm:pt>
    <dgm:pt modelId="{BB9288ED-8A3F-4F44-818E-6F36269842D5}">
      <dgm:prSet phldrT="[Текст]"/>
      <dgm:spPr/>
      <dgm:t>
        <a:bodyPr/>
        <a:lstStyle/>
        <a:p>
          <a:r>
            <a:rPr lang="ru-RU" dirty="0" smtClean="0"/>
            <a:t>Сложные (учебные, трудовые, общения)</a:t>
          </a:r>
          <a:endParaRPr lang="ru-RU" dirty="0"/>
        </a:p>
      </dgm:t>
    </dgm:pt>
    <dgm:pt modelId="{902AB11F-DF19-46B3-85CC-F263643FF129}" type="parTrans" cxnId="{BAFF9D11-85B9-42A6-9C28-D963984DCD1A}">
      <dgm:prSet/>
      <dgm:spPr/>
      <dgm:t>
        <a:bodyPr/>
        <a:lstStyle/>
        <a:p>
          <a:endParaRPr lang="ru-RU"/>
        </a:p>
      </dgm:t>
    </dgm:pt>
    <dgm:pt modelId="{055B9377-AA29-4FDF-8703-9E29AE549412}" type="sibTrans" cxnId="{BAFF9D11-85B9-42A6-9C28-D963984DCD1A}">
      <dgm:prSet/>
      <dgm:spPr/>
      <dgm:t>
        <a:bodyPr/>
        <a:lstStyle/>
        <a:p>
          <a:endParaRPr lang="ru-RU"/>
        </a:p>
      </dgm:t>
    </dgm:pt>
    <dgm:pt modelId="{3DD23383-8756-4D07-A7BD-3FFE9957FE4B}">
      <dgm:prSet phldrT="[Текст]"/>
      <dgm:spPr/>
      <dgm:t>
        <a:bodyPr/>
        <a:lstStyle/>
        <a:p>
          <a:r>
            <a:rPr lang="ru-RU" dirty="0" smtClean="0"/>
            <a:t>По значимости деятельности</a:t>
          </a:r>
        </a:p>
      </dgm:t>
    </dgm:pt>
    <dgm:pt modelId="{BE02B062-DE39-4248-8A2D-CA03519503B5}" type="parTrans" cxnId="{B8592D39-0D71-46DD-A246-859B2CB67124}">
      <dgm:prSet/>
      <dgm:spPr/>
      <dgm:t>
        <a:bodyPr/>
        <a:lstStyle/>
        <a:p>
          <a:endParaRPr lang="ru-RU"/>
        </a:p>
      </dgm:t>
    </dgm:pt>
    <dgm:pt modelId="{183F98BA-C867-4954-B109-DD89994B49B9}" type="sibTrans" cxnId="{B8592D39-0D71-46DD-A246-859B2CB67124}">
      <dgm:prSet/>
      <dgm:spPr/>
      <dgm:t>
        <a:bodyPr/>
        <a:lstStyle/>
        <a:p>
          <a:endParaRPr lang="ru-RU"/>
        </a:p>
      </dgm:t>
    </dgm:pt>
    <dgm:pt modelId="{A539388D-BC10-4F17-9DBC-465A4BC280C9}">
      <dgm:prSet phldrT="[Текст]"/>
      <dgm:spPr/>
      <dgm:t>
        <a:bodyPr/>
        <a:lstStyle/>
        <a:p>
          <a:r>
            <a:rPr lang="ru-RU" dirty="0" smtClean="0"/>
            <a:t>Ведущая, занимающая главное значение в деятельности</a:t>
          </a:r>
          <a:endParaRPr lang="ru-RU" dirty="0"/>
        </a:p>
      </dgm:t>
    </dgm:pt>
    <dgm:pt modelId="{0536AB70-0810-4558-823A-DF59C6306B54}" type="parTrans" cxnId="{CBCDC388-AE39-41EF-9D00-AA4AFA0CFC0A}">
      <dgm:prSet/>
      <dgm:spPr/>
      <dgm:t>
        <a:bodyPr/>
        <a:lstStyle/>
        <a:p>
          <a:endParaRPr lang="ru-RU"/>
        </a:p>
      </dgm:t>
    </dgm:pt>
    <dgm:pt modelId="{58B43164-3321-4809-A9BF-C92D8B575F88}" type="sibTrans" cxnId="{CBCDC388-AE39-41EF-9D00-AA4AFA0CFC0A}">
      <dgm:prSet/>
      <dgm:spPr/>
      <dgm:t>
        <a:bodyPr/>
        <a:lstStyle/>
        <a:p>
          <a:endParaRPr lang="ru-RU"/>
        </a:p>
      </dgm:t>
    </dgm:pt>
    <dgm:pt modelId="{43712229-EC9C-4484-A139-1911448C4F80}">
      <dgm:prSet/>
      <dgm:spPr/>
      <dgm:t>
        <a:bodyPr/>
        <a:lstStyle/>
        <a:p>
          <a:r>
            <a:rPr lang="ru-RU" dirty="0" smtClean="0"/>
            <a:t>По уровню развития</a:t>
          </a:r>
          <a:endParaRPr lang="ru-RU" dirty="0"/>
        </a:p>
      </dgm:t>
    </dgm:pt>
    <dgm:pt modelId="{75E88A78-DBCE-4BF9-8952-B5A4A5113BE2}" type="parTrans" cxnId="{EF600CB6-26F2-4999-996A-B43824BD21D7}">
      <dgm:prSet/>
      <dgm:spPr/>
      <dgm:t>
        <a:bodyPr/>
        <a:lstStyle/>
        <a:p>
          <a:endParaRPr lang="ru-RU"/>
        </a:p>
      </dgm:t>
    </dgm:pt>
    <dgm:pt modelId="{8665C6CC-F67D-4849-8867-F29C1145C9A3}" type="sibTrans" cxnId="{EF600CB6-26F2-4999-996A-B43824BD21D7}">
      <dgm:prSet/>
      <dgm:spPr/>
      <dgm:t>
        <a:bodyPr/>
        <a:lstStyle/>
        <a:p>
          <a:endParaRPr lang="ru-RU"/>
        </a:p>
      </dgm:t>
    </dgm:pt>
    <dgm:pt modelId="{1BBE94CB-3BA6-45F2-846D-1DB93069B15C}">
      <dgm:prSet phldrT="[Текст]"/>
      <dgm:spPr/>
      <dgm:t>
        <a:bodyPr/>
        <a:lstStyle/>
        <a:p>
          <a:r>
            <a:rPr lang="ru-RU" dirty="0" smtClean="0"/>
            <a:t>Вспомогательные, подчиненные</a:t>
          </a:r>
          <a:endParaRPr lang="ru-RU" dirty="0"/>
        </a:p>
      </dgm:t>
    </dgm:pt>
    <dgm:pt modelId="{E1671E18-5DA8-43C4-ADEB-3BBDAA7E2693}" type="sibTrans" cxnId="{D06156A3-E389-4A86-A3E6-1BAE805FC630}">
      <dgm:prSet/>
      <dgm:spPr/>
      <dgm:t>
        <a:bodyPr/>
        <a:lstStyle/>
        <a:p>
          <a:endParaRPr lang="ru-RU"/>
        </a:p>
      </dgm:t>
    </dgm:pt>
    <dgm:pt modelId="{675B5523-A7C6-4690-A90A-762BA0C55AFD}" type="parTrans" cxnId="{D06156A3-E389-4A86-A3E6-1BAE805FC630}">
      <dgm:prSet/>
      <dgm:spPr/>
      <dgm:t>
        <a:bodyPr/>
        <a:lstStyle/>
        <a:p>
          <a:endParaRPr lang="ru-RU"/>
        </a:p>
      </dgm:t>
    </dgm:pt>
    <dgm:pt modelId="{174FD8AA-825B-4179-8F92-DDDEB60961CD}" type="pres">
      <dgm:prSet presAssocID="{6CFF1D9E-18F5-47C8-B3A3-E789A26215C3}" presName="Name0" presStyleCnt="0">
        <dgm:presLayoutVars>
          <dgm:dir/>
          <dgm:animLvl val="lvl"/>
          <dgm:resizeHandles val="exact"/>
        </dgm:presLayoutVars>
      </dgm:prSet>
      <dgm:spPr/>
      <dgm:t>
        <a:bodyPr/>
        <a:lstStyle/>
        <a:p>
          <a:endParaRPr lang="ru-RU"/>
        </a:p>
      </dgm:t>
    </dgm:pt>
    <dgm:pt modelId="{A9B04B7E-DA47-4077-858A-27813A4260D5}" type="pres">
      <dgm:prSet presAssocID="{15F330B9-E889-4FF3-9C18-250AE413B071}" presName="linNode" presStyleCnt="0"/>
      <dgm:spPr/>
    </dgm:pt>
    <dgm:pt modelId="{315DBDF5-CC8A-4A26-9B83-CF7347B1E7E0}" type="pres">
      <dgm:prSet presAssocID="{15F330B9-E889-4FF3-9C18-250AE413B071}" presName="parentText" presStyleLbl="node1" presStyleIdx="0" presStyleCnt="4" custScaleX="75926">
        <dgm:presLayoutVars>
          <dgm:chMax val="1"/>
          <dgm:bulletEnabled val="1"/>
        </dgm:presLayoutVars>
      </dgm:prSet>
      <dgm:spPr/>
      <dgm:t>
        <a:bodyPr/>
        <a:lstStyle/>
        <a:p>
          <a:endParaRPr lang="ru-RU"/>
        </a:p>
      </dgm:t>
    </dgm:pt>
    <dgm:pt modelId="{463A720E-DE04-47E3-A21E-933E1B3F85F2}" type="pres">
      <dgm:prSet presAssocID="{15F330B9-E889-4FF3-9C18-250AE413B071}" presName="descendantText" presStyleLbl="alignAccFollowNode1" presStyleIdx="0" presStyleCnt="3">
        <dgm:presLayoutVars>
          <dgm:bulletEnabled val="1"/>
        </dgm:presLayoutVars>
      </dgm:prSet>
      <dgm:spPr/>
      <dgm:t>
        <a:bodyPr/>
        <a:lstStyle/>
        <a:p>
          <a:endParaRPr lang="ru-RU"/>
        </a:p>
      </dgm:t>
    </dgm:pt>
    <dgm:pt modelId="{70018387-69E3-42E7-B5D0-2841A7CD95A9}" type="pres">
      <dgm:prSet presAssocID="{10D2B696-07C4-4E5A-92DE-0AF5A8421CC0}" presName="sp" presStyleCnt="0"/>
      <dgm:spPr/>
    </dgm:pt>
    <dgm:pt modelId="{D32C11B2-E8FB-4B4B-B538-6F54328DA9A5}" type="pres">
      <dgm:prSet presAssocID="{30611ABF-4143-478E-AEA0-3EFEC2E49D2A}" presName="linNode" presStyleCnt="0"/>
      <dgm:spPr/>
    </dgm:pt>
    <dgm:pt modelId="{DCFA82F8-9C27-4F7B-8A17-AFE186133598}" type="pres">
      <dgm:prSet presAssocID="{30611ABF-4143-478E-AEA0-3EFEC2E49D2A}" presName="parentText" presStyleLbl="node1" presStyleIdx="1" presStyleCnt="4" custScaleX="76852">
        <dgm:presLayoutVars>
          <dgm:chMax val="1"/>
          <dgm:bulletEnabled val="1"/>
        </dgm:presLayoutVars>
      </dgm:prSet>
      <dgm:spPr/>
      <dgm:t>
        <a:bodyPr/>
        <a:lstStyle/>
        <a:p>
          <a:endParaRPr lang="ru-RU"/>
        </a:p>
      </dgm:t>
    </dgm:pt>
    <dgm:pt modelId="{9D87B202-2F3E-4B21-82FA-BAFB1FAC8665}" type="pres">
      <dgm:prSet presAssocID="{30611ABF-4143-478E-AEA0-3EFEC2E49D2A}" presName="descendantText" presStyleLbl="alignAccFollowNode1" presStyleIdx="1" presStyleCnt="3">
        <dgm:presLayoutVars>
          <dgm:bulletEnabled val="1"/>
        </dgm:presLayoutVars>
      </dgm:prSet>
      <dgm:spPr/>
      <dgm:t>
        <a:bodyPr/>
        <a:lstStyle/>
        <a:p>
          <a:endParaRPr lang="ru-RU"/>
        </a:p>
      </dgm:t>
    </dgm:pt>
    <dgm:pt modelId="{467C3A88-278C-46A6-AA80-C285F16443ED}" type="pres">
      <dgm:prSet presAssocID="{4C7135B4-2858-4238-A57A-9ED26F7E8AE3}" presName="sp" presStyleCnt="0"/>
      <dgm:spPr/>
    </dgm:pt>
    <dgm:pt modelId="{C8FF8AEA-4D45-4318-BCAD-4BB00300E14E}" type="pres">
      <dgm:prSet presAssocID="{3DD23383-8756-4D07-A7BD-3FFE9957FE4B}" presName="linNode" presStyleCnt="0"/>
      <dgm:spPr/>
    </dgm:pt>
    <dgm:pt modelId="{3C3EA738-7FCD-4141-9649-943D26001BA7}" type="pres">
      <dgm:prSet presAssocID="{3DD23383-8756-4D07-A7BD-3FFE9957FE4B}" presName="parentText" presStyleLbl="node1" presStyleIdx="2" presStyleCnt="4" custScaleX="76922" custScaleY="109786">
        <dgm:presLayoutVars>
          <dgm:chMax val="1"/>
          <dgm:bulletEnabled val="1"/>
        </dgm:presLayoutVars>
      </dgm:prSet>
      <dgm:spPr/>
      <dgm:t>
        <a:bodyPr/>
        <a:lstStyle/>
        <a:p>
          <a:endParaRPr lang="ru-RU"/>
        </a:p>
      </dgm:t>
    </dgm:pt>
    <dgm:pt modelId="{9F2A4D63-E844-4370-ABEC-03225057CC44}" type="pres">
      <dgm:prSet presAssocID="{3DD23383-8756-4D07-A7BD-3FFE9957FE4B}" presName="descendantText" presStyleLbl="alignAccFollowNode1" presStyleIdx="2" presStyleCnt="3">
        <dgm:presLayoutVars>
          <dgm:bulletEnabled val="1"/>
        </dgm:presLayoutVars>
      </dgm:prSet>
      <dgm:spPr/>
      <dgm:t>
        <a:bodyPr/>
        <a:lstStyle/>
        <a:p>
          <a:endParaRPr lang="ru-RU"/>
        </a:p>
      </dgm:t>
    </dgm:pt>
    <dgm:pt modelId="{C02750DE-E35E-4036-9C09-4582BB0372A4}" type="pres">
      <dgm:prSet presAssocID="{183F98BA-C867-4954-B109-DD89994B49B9}" presName="sp" presStyleCnt="0"/>
      <dgm:spPr/>
    </dgm:pt>
    <dgm:pt modelId="{D1CE9A7D-F5A5-4CFF-95F6-C424FF9C9420}" type="pres">
      <dgm:prSet presAssocID="{43712229-EC9C-4484-A139-1911448C4F80}" presName="linNode" presStyleCnt="0"/>
      <dgm:spPr/>
    </dgm:pt>
    <dgm:pt modelId="{C3EF0DA3-FBE3-4E76-AF03-4A1AEE822FB0}" type="pres">
      <dgm:prSet presAssocID="{43712229-EC9C-4484-A139-1911448C4F80}" presName="parentText" presStyleLbl="node1" presStyleIdx="3" presStyleCnt="4" custScaleX="75926" custScaleY="104444">
        <dgm:presLayoutVars>
          <dgm:chMax val="1"/>
          <dgm:bulletEnabled val="1"/>
        </dgm:presLayoutVars>
      </dgm:prSet>
      <dgm:spPr/>
      <dgm:t>
        <a:bodyPr/>
        <a:lstStyle/>
        <a:p>
          <a:endParaRPr lang="ru-RU"/>
        </a:p>
      </dgm:t>
    </dgm:pt>
  </dgm:ptLst>
  <dgm:cxnLst>
    <dgm:cxn modelId="{CE1E12CF-F233-48C6-B448-6A1F3C73FE7C}" type="presOf" srcId="{43712229-EC9C-4484-A139-1911448C4F80}" destId="{C3EF0DA3-FBE3-4E76-AF03-4A1AEE822FB0}" srcOrd="0" destOrd="0" presId="urn:microsoft.com/office/officeart/2005/8/layout/vList5"/>
    <dgm:cxn modelId="{C121441A-ED92-455C-8540-F8466140CF9A}" type="presOf" srcId="{15F330B9-E889-4FF3-9C18-250AE413B071}" destId="{315DBDF5-CC8A-4A26-9B83-CF7347B1E7E0}" srcOrd="0" destOrd="0" presId="urn:microsoft.com/office/officeart/2005/8/layout/vList5"/>
    <dgm:cxn modelId="{C2460DB6-8F4D-4860-B26D-24FA465D1AA9}" type="presOf" srcId="{A92B60B7-AD72-40EA-B9D8-BB7650BB9181}" destId="{9D87B202-2F3E-4B21-82FA-BAFB1FAC8665}" srcOrd="0" destOrd="0" presId="urn:microsoft.com/office/officeart/2005/8/layout/vList5"/>
    <dgm:cxn modelId="{CBCDC388-AE39-41EF-9D00-AA4AFA0CFC0A}" srcId="{3DD23383-8756-4D07-A7BD-3FFE9957FE4B}" destId="{A539388D-BC10-4F17-9DBC-465A4BC280C9}" srcOrd="0" destOrd="0" parTransId="{0536AB70-0810-4558-823A-DF59C6306B54}" sibTransId="{58B43164-3321-4809-A9BF-C92D8B575F88}"/>
    <dgm:cxn modelId="{82F2EA2E-5F56-4F23-A3B9-380CCE667D46}" srcId="{15F330B9-E889-4FF3-9C18-250AE413B071}" destId="{7CF3C613-E11F-41A0-A010-CC35C75E0FD4}" srcOrd="0" destOrd="0" parTransId="{2E1A5C1E-BD26-4F3A-B715-CC4E4523DAD2}" sibTransId="{D0A9BBE6-C67B-4C45-B626-A929A5D65A0A}"/>
    <dgm:cxn modelId="{B8592D39-0D71-46DD-A246-859B2CB67124}" srcId="{6CFF1D9E-18F5-47C8-B3A3-E789A26215C3}" destId="{3DD23383-8756-4D07-A7BD-3FFE9957FE4B}" srcOrd="2" destOrd="0" parTransId="{BE02B062-DE39-4248-8A2D-CA03519503B5}" sibTransId="{183F98BA-C867-4954-B109-DD89994B49B9}"/>
    <dgm:cxn modelId="{BAFF9D11-85B9-42A6-9C28-D963984DCD1A}" srcId="{30611ABF-4143-478E-AEA0-3EFEC2E49D2A}" destId="{BB9288ED-8A3F-4F44-818E-6F36269842D5}" srcOrd="1" destOrd="0" parTransId="{902AB11F-DF19-46B3-85CC-F263643FF129}" sibTransId="{055B9377-AA29-4FDF-8703-9E29AE549412}"/>
    <dgm:cxn modelId="{B343F2A3-F536-4C77-8B8F-7BD4BC6A6C9F}" type="presOf" srcId="{7CF3C613-E11F-41A0-A010-CC35C75E0FD4}" destId="{463A720E-DE04-47E3-A21E-933E1B3F85F2}" srcOrd="0" destOrd="0" presId="urn:microsoft.com/office/officeart/2005/8/layout/vList5"/>
    <dgm:cxn modelId="{2C58A36F-90F9-4AF5-B353-AEC88D72081D}" srcId="{6CFF1D9E-18F5-47C8-B3A3-E789A26215C3}" destId="{30611ABF-4143-478E-AEA0-3EFEC2E49D2A}" srcOrd="1" destOrd="0" parTransId="{543B7851-1FAD-46DA-BD6A-C4A47B4A261E}" sibTransId="{4C7135B4-2858-4238-A57A-9ED26F7E8AE3}"/>
    <dgm:cxn modelId="{DA708237-F4CE-4640-9F34-F13BBB9CE2AD}" srcId="{30611ABF-4143-478E-AEA0-3EFEC2E49D2A}" destId="{A92B60B7-AD72-40EA-B9D8-BB7650BB9181}" srcOrd="0" destOrd="0" parTransId="{68D37E69-FC56-4967-9A62-F9569CAAB841}" sibTransId="{7BEB6D8D-8A1A-4938-BFAA-EC7E9AD11E8F}"/>
    <dgm:cxn modelId="{1A56D44B-D2BD-4FEF-9374-373C59F85CE1}" type="presOf" srcId="{A539388D-BC10-4F17-9DBC-465A4BC280C9}" destId="{9F2A4D63-E844-4370-ABEC-03225057CC44}" srcOrd="0" destOrd="0" presId="urn:microsoft.com/office/officeart/2005/8/layout/vList5"/>
    <dgm:cxn modelId="{A52ADB5B-02A3-4E6B-9F3E-BAB4BC2A5361}" type="presOf" srcId="{30611ABF-4143-478E-AEA0-3EFEC2E49D2A}" destId="{DCFA82F8-9C27-4F7B-8A17-AFE186133598}" srcOrd="0" destOrd="0" presId="urn:microsoft.com/office/officeart/2005/8/layout/vList5"/>
    <dgm:cxn modelId="{88C96754-F37F-4531-A801-B628AEDDFC30}" type="presOf" srcId="{1235C7A9-84A4-4A63-B613-77AAAA1E478B}" destId="{463A720E-DE04-47E3-A21E-933E1B3F85F2}" srcOrd="0" destOrd="1" presId="urn:microsoft.com/office/officeart/2005/8/layout/vList5"/>
    <dgm:cxn modelId="{CEF4AC2D-4F4A-417C-A5C6-3A16E8575144}" type="presOf" srcId="{BB9288ED-8A3F-4F44-818E-6F36269842D5}" destId="{9D87B202-2F3E-4B21-82FA-BAFB1FAC8665}" srcOrd="0" destOrd="1" presId="urn:microsoft.com/office/officeart/2005/8/layout/vList5"/>
    <dgm:cxn modelId="{59111FEF-DD16-4565-BF1C-75649904A7F6}" type="presOf" srcId="{1BBE94CB-3BA6-45F2-846D-1DB93069B15C}" destId="{9F2A4D63-E844-4370-ABEC-03225057CC44}" srcOrd="0" destOrd="1" presId="urn:microsoft.com/office/officeart/2005/8/layout/vList5"/>
    <dgm:cxn modelId="{D06156A3-E389-4A86-A3E6-1BAE805FC630}" srcId="{3DD23383-8756-4D07-A7BD-3FFE9957FE4B}" destId="{1BBE94CB-3BA6-45F2-846D-1DB93069B15C}" srcOrd="1" destOrd="0" parTransId="{675B5523-A7C6-4690-A90A-762BA0C55AFD}" sibTransId="{E1671E18-5DA8-43C4-ADEB-3BBDAA7E2693}"/>
    <dgm:cxn modelId="{EF600CB6-26F2-4999-996A-B43824BD21D7}" srcId="{6CFF1D9E-18F5-47C8-B3A3-E789A26215C3}" destId="{43712229-EC9C-4484-A139-1911448C4F80}" srcOrd="3" destOrd="0" parTransId="{75E88A78-DBCE-4BF9-8952-B5A4A5113BE2}" sibTransId="{8665C6CC-F67D-4849-8867-F29C1145C9A3}"/>
    <dgm:cxn modelId="{54962E51-2C29-4B35-AB56-207BED1B940A}" srcId="{15F330B9-E889-4FF3-9C18-250AE413B071}" destId="{1235C7A9-84A4-4A63-B613-77AAAA1E478B}" srcOrd="1" destOrd="0" parTransId="{106DA752-A690-4DFF-970F-83CA4F3BCEB3}" sibTransId="{28235115-8D74-478F-8049-2E688E665CD8}"/>
    <dgm:cxn modelId="{C97413CA-3AD1-42E8-BD9E-BFC1BDC707E7}" srcId="{6CFF1D9E-18F5-47C8-B3A3-E789A26215C3}" destId="{15F330B9-E889-4FF3-9C18-250AE413B071}" srcOrd="0" destOrd="0" parTransId="{FC294B9B-000E-4B2D-B895-083616373236}" sibTransId="{10D2B696-07C4-4E5A-92DE-0AF5A8421CC0}"/>
    <dgm:cxn modelId="{7F7C4CDF-6000-47D1-AAA7-01660E2C143C}" type="presOf" srcId="{6CFF1D9E-18F5-47C8-B3A3-E789A26215C3}" destId="{174FD8AA-825B-4179-8F92-DDDEB60961CD}" srcOrd="0" destOrd="0" presId="urn:microsoft.com/office/officeart/2005/8/layout/vList5"/>
    <dgm:cxn modelId="{9DE38EB5-337B-4137-BBB5-2203B8566415}" type="presOf" srcId="{3DD23383-8756-4D07-A7BD-3FFE9957FE4B}" destId="{3C3EA738-7FCD-4141-9649-943D26001BA7}" srcOrd="0" destOrd="0" presId="urn:microsoft.com/office/officeart/2005/8/layout/vList5"/>
    <dgm:cxn modelId="{680DB92D-12F3-41EF-B1F0-9E784746B96F}" type="presParOf" srcId="{174FD8AA-825B-4179-8F92-DDDEB60961CD}" destId="{A9B04B7E-DA47-4077-858A-27813A4260D5}" srcOrd="0" destOrd="0" presId="urn:microsoft.com/office/officeart/2005/8/layout/vList5"/>
    <dgm:cxn modelId="{0CAA070F-0790-4023-A4F6-2D25FEA0FA0E}" type="presParOf" srcId="{A9B04B7E-DA47-4077-858A-27813A4260D5}" destId="{315DBDF5-CC8A-4A26-9B83-CF7347B1E7E0}" srcOrd="0" destOrd="0" presId="urn:microsoft.com/office/officeart/2005/8/layout/vList5"/>
    <dgm:cxn modelId="{5C10BFD1-F4D1-4426-9103-7071AFD83B05}" type="presParOf" srcId="{A9B04B7E-DA47-4077-858A-27813A4260D5}" destId="{463A720E-DE04-47E3-A21E-933E1B3F85F2}" srcOrd="1" destOrd="0" presId="urn:microsoft.com/office/officeart/2005/8/layout/vList5"/>
    <dgm:cxn modelId="{6D4EEC13-ADF1-4AE6-9833-5C9A02BF4A9E}" type="presParOf" srcId="{174FD8AA-825B-4179-8F92-DDDEB60961CD}" destId="{70018387-69E3-42E7-B5D0-2841A7CD95A9}" srcOrd="1" destOrd="0" presId="urn:microsoft.com/office/officeart/2005/8/layout/vList5"/>
    <dgm:cxn modelId="{D1950842-1031-4B38-ABF3-AA8FAB774E90}" type="presParOf" srcId="{174FD8AA-825B-4179-8F92-DDDEB60961CD}" destId="{D32C11B2-E8FB-4B4B-B538-6F54328DA9A5}" srcOrd="2" destOrd="0" presId="urn:microsoft.com/office/officeart/2005/8/layout/vList5"/>
    <dgm:cxn modelId="{4121BEBB-112C-478E-9FC3-00AE3764FB4E}" type="presParOf" srcId="{D32C11B2-E8FB-4B4B-B538-6F54328DA9A5}" destId="{DCFA82F8-9C27-4F7B-8A17-AFE186133598}" srcOrd="0" destOrd="0" presId="urn:microsoft.com/office/officeart/2005/8/layout/vList5"/>
    <dgm:cxn modelId="{DA551D59-53F4-4FEB-AB69-9FD92FD3E75C}" type="presParOf" srcId="{D32C11B2-E8FB-4B4B-B538-6F54328DA9A5}" destId="{9D87B202-2F3E-4B21-82FA-BAFB1FAC8665}" srcOrd="1" destOrd="0" presId="urn:microsoft.com/office/officeart/2005/8/layout/vList5"/>
    <dgm:cxn modelId="{BD1B813D-9A27-42DC-8007-953C0D9822FA}" type="presParOf" srcId="{174FD8AA-825B-4179-8F92-DDDEB60961CD}" destId="{467C3A88-278C-46A6-AA80-C285F16443ED}" srcOrd="3" destOrd="0" presId="urn:microsoft.com/office/officeart/2005/8/layout/vList5"/>
    <dgm:cxn modelId="{693884B9-E342-42E1-AC56-0A3BFEE337E3}" type="presParOf" srcId="{174FD8AA-825B-4179-8F92-DDDEB60961CD}" destId="{C8FF8AEA-4D45-4318-BCAD-4BB00300E14E}" srcOrd="4" destOrd="0" presId="urn:microsoft.com/office/officeart/2005/8/layout/vList5"/>
    <dgm:cxn modelId="{D9EEBB8D-AB92-4D28-9084-E90759ACD4DA}" type="presParOf" srcId="{C8FF8AEA-4D45-4318-BCAD-4BB00300E14E}" destId="{3C3EA738-7FCD-4141-9649-943D26001BA7}" srcOrd="0" destOrd="0" presId="urn:microsoft.com/office/officeart/2005/8/layout/vList5"/>
    <dgm:cxn modelId="{49E16F91-6AB3-440F-BAF5-3551E4D2D782}" type="presParOf" srcId="{C8FF8AEA-4D45-4318-BCAD-4BB00300E14E}" destId="{9F2A4D63-E844-4370-ABEC-03225057CC44}" srcOrd="1" destOrd="0" presId="urn:microsoft.com/office/officeart/2005/8/layout/vList5"/>
    <dgm:cxn modelId="{2DFED398-1EA9-42FA-A0AA-37D004C0ECF9}" type="presParOf" srcId="{174FD8AA-825B-4179-8F92-DDDEB60961CD}" destId="{C02750DE-E35E-4036-9C09-4582BB0372A4}" srcOrd="5" destOrd="0" presId="urn:microsoft.com/office/officeart/2005/8/layout/vList5"/>
    <dgm:cxn modelId="{C013CC05-6392-42FE-8DA1-53B6ACB1BAF9}" type="presParOf" srcId="{174FD8AA-825B-4179-8F92-DDDEB60961CD}" destId="{D1CE9A7D-F5A5-4CFF-95F6-C424FF9C9420}" srcOrd="6" destOrd="0" presId="urn:microsoft.com/office/officeart/2005/8/layout/vList5"/>
    <dgm:cxn modelId="{CBB336FA-3F9A-4858-A3D9-7A9B2EF9BABD}" type="presParOf" srcId="{D1CE9A7D-F5A5-4CFF-95F6-C424FF9C9420}" destId="{C3EF0DA3-FBE3-4E76-AF03-4A1AEE822FB0}" srcOrd="0"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E2DAD7F-0DA6-4827-8A0A-DD4D7FECB82C}" type="doc">
      <dgm:prSet loTypeId="urn:microsoft.com/office/officeart/2005/8/layout/radial5" loCatId="relationship" qsTypeId="urn:microsoft.com/office/officeart/2005/8/quickstyle/simple3" qsCatId="simple" csTypeId="urn:microsoft.com/office/officeart/2005/8/colors/accent1_2#4" csCatId="accent1" phldr="1"/>
      <dgm:spPr/>
      <dgm:t>
        <a:bodyPr/>
        <a:lstStyle/>
        <a:p>
          <a:endParaRPr lang="ru-RU"/>
        </a:p>
      </dgm:t>
    </dgm:pt>
    <dgm:pt modelId="{588F3050-B0F8-4701-9834-5AFF0E38724B}">
      <dgm:prSet phldrT="[Текст]" custT="1"/>
      <dgm:spPr/>
      <dgm:t>
        <a:bodyPr/>
        <a:lstStyle/>
        <a:p>
          <a:r>
            <a:rPr lang="ru-RU" sz="1800" dirty="0" smtClean="0">
              <a:solidFill>
                <a:schemeClr val="tx1">
                  <a:lumMod val="75000"/>
                  <a:lumOff val="25000"/>
                </a:schemeClr>
              </a:solidFill>
            </a:rPr>
            <a:t>СКЛОННОСТИ</a:t>
          </a:r>
          <a:endParaRPr lang="ru-RU" sz="1800" dirty="0">
            <a:solidFill>
              <a:schemeClr val="tx1">
                <a:lumMod val="75000"/>
                <a:lumOff val="25000"/>
              </a:schemeClr>
            </a:solidFill>
          </a:endParaRPr>
        </a:p>
      </dgm:t>
    </dgm:pt>
    <dgm:pt modelId="{EA62C32C-46E7-4431-AB0A-0CF990A43C63}" type="parTrans" cxnId="{339B0EFF-5A98-495C-B5B7-D1CC3824807E}">
      <dgm:prSet/>
      <dgm:spPr/>
      <dgm:t>
        <a:bodyPr/>
        <a:lstStyle/>
        <a:p>
          <a:endParaRPr lang="ru-RU"/>
        </a:p>
      </dgm:t>
    </dgm:pt>
    <dgm:pt modelId="{C13A727A-2C0C-42E8-A54D-4B8423327451}" type="sibTrans" cxnId="{339B0EFF-5A98-495C-B5B7-D1CC3824807E}">
      <dgm:prSet/>
      <dgm:spPr/>
      <dgm:t>
        <a:bodyPr/>
        <a:lstStyle/>
        <a:p>
          <a:endParaRPr lang="ru-RU"/>
        </a:p>
      </dgm:t>
    </dgm:pt>
    <dgm:pt modelId="{B24FC5D7-8F84-4101-9ED8-054A5193E305}">
      <dgm:prSet phldrT="[Текст]" custT="1"/>
      <dgm:spPr/>
      <dgm:t>
        <a:bodyPr/>
        <a:lstStyle/>
        <a:p>
          <a:r>
            <a:rPr lang="ru-RU" sz="2000" dirty="0" smtClean="0">
              <a:solidFill>
                <a:schemeClr val="tx1">
                  <a:lumMod val="75000"/>
                  <a:lumOff val="25000"/>
                </a:schemeClr>
              </a:solidFill>
            </a:rPr>
            <a:t>Художественные образы</a:t>
          </a:r>
          <a:endParaRPr lang="ru-RU" sz="2000" dirty="0">
            <a:solidFill>
              <a:schemeClr val="tx1">
                <a:lumMod val="75000"/>
                <a:lumOff val="25000"/>
              </a:schemeClr>
            </a:solidFill>
          </a:endParaRPr>
        </a:p>
      </dgm:t>
    </dgm:pt>
    <dgm:pt modelId="{760D1F8B-321D-4F5E-8E40-99C23BD59BF0}" type="parTrans" cxnId="{B9586334-20C8-4249-9AC5-D4D18F506C1E}">
      <dgm:prSet/>
      <dgm:spPr/>
      <dgm:t>
        <a:bodyPr/>
        <a:lstStyle/>
        <a:p>
          <a:endParaRPr lang="ru-RU"/>
        </a:p>
      </dgm:t>
    </dgm:pt>
    <dgm:pt modelId="{6513C2FA-0649-4849-A8E6-2ED95E6E677A}" type="sibTrans" cxnId="{B9586334-20C8-4249-9AC5-D4D18F506C1E}">
      <dgm:prSet/>
      <dgm:spPr/>
      <dgm:t>
        <a:bodyPr/>
        <a:lstStyle/>
        <a:p>
          <a:endParaRPr lang="ru-RU"/>
        </a:p>
      </dgm:t>
    </dgm:pt>
    <dgm:pt modelId="{22026D77-3478-454B-BAA9-40F6BCCDFED9}">
      <dgm:prSet phldrT="[Текст]" custT="1"/>
      <dgm:spPr/>
      <dgm:t>
        <a:bodyPr/>
        <a:lstStyle/>
        <a:p>
          <a:r>
            <a:rPr lang="ru-RU" sz="2000" dirty="0" smtClean="0">
              <a:solidFill>
                <a:schemeClr val="tx1">
                  <a:lumMod val="75000"/>
                  <a:lumOff val="25000"/>
                </a:schemeClr>
              </a:solidFill>
            </a:rPr>
            <a:t>природа</a:t>
          </a:r>
          <a:endParaRPr lang="ru-RU" sz="2000" dirty="0">
            <a:solidFill>
              <a:schemeClr val="tx1">
                <a:lumMod val="75000"/>
                <a:lumOff val="25000"/>
              </a:schemeClr>
            </a:solidFill>
          </a:endParaRPr>
        </a:p>
      </dgm:t>
    </dgm:pt>
    <dgm:pt modelId="{6ADCA951-B512-4556-8A3A-5272211B3AF6}" type="parTrans" cxnId="{B686C0D5-9AE6-4199-A00D-31BE0665EBE1}">
      <dgm:prSet/>
      <dgm:spPr/>
      <dgm:t>
        <a:bodyPr/>
        <a:lstStyle/>
        <a:p>
          <a:endParaRPr lang="ru-RU"/>
        </a:p>
      </dgm:t>
    </dgm:pt>
    <dgm:pt modelId="{14DAF262-D2D5-4B41-A1CD-145D6DD654AF}" type="sibTrans" cxnId="{B686C0D5-9AE6-4199-A00D-31BE0665EBE1}">
      <dgm:prSet/>
      <dgm:spPr/>
      <dgm:t>
        <a:bodyPr/>
        <a:lstStyle/>
        <a:p>
          <a:endParaRPr lang="ru-RU"/>
        </a:p>
      </dgm:t>
    </dgm:pt>
    <dgm:pt modelId="{10844AAD-675B-4DC6-B4C2-BA9937EF48A5}">
      <dgm:prSet phldrT="[Текст]" custT="1"/>
      <dgm:spPr/>
      <dgm:t>
        <a:bodyPr/>
        <a:lstStyle/>
        <a:p>
          <a:r>
            <a:rPr lang="ru-RU" sz="2000" dirty="0" smtClean="0">
              <a:solidFill>
                <a:schemeClr val="tx1">
                  <a:lumMod val="75000"/>
                  <a:lumOff val="25000"/>
                </a:schemeClr>
              </a:solidFill>
            </a:rPr>
            <a:t>человек</a:t>
          </a:r>
          <a:endParaRPr lang="ru-RU" sz="2000" dirty="0">
            <a:solidFill>
              <a:schemeClr val="tx1">
                <a:lumMod val="75000"/>
                <a:lumOff val="25000"/>
              </a:schemeClr>
            </a:solidFill>
          </a:endParaRPr>
        </a:p>
      </dgm:t>
    </dgm:pt>
    <dgm:pt modelId="{B76C36D2-5C83-41F6-B84A-CA297ACCBDE0}" type="parTrans" cxnId="{04AD720A-6485-4C63-988D-8E1678A8F1DB}">
      <dgm:prSet/>
      <dgm:spPr/>
      <dgm:t>
        <a:bodyPr/>
        <a:lstStyle/>
        <a:p>
          <a:endParaRPr lang="ru-RU"/>
        </a:p>
      </dgm:t>
    </dgm:pt>
    <dgm:pt modelId="{4C877A10-EE30-4F4D-AB33-AD4703E9BC0B}" type="sibTrans" cxnId="{04AD720A-6485-4C63-988D-8E1678A8F1DB}">
      <dgm:prSet/>
      <dgm:spPr/>
      <dgm:t>
        <a:bodyPr/>
        <a:lstStyle/>
        <a:p>
          <a:endParaRPr lang="ru-RU"/>
        </a:p>
      </dgm:t>
    </dgm:pt>
    <dgm:pt modelId="{F3D612F5-9B40-4472-BD49-AD8CF13F48C0}">
      <dgm:prSet phldrT="[Текст]" custT="1"/>
      <dgm:spPr/>
      <dgm:t>
        <a:bodyPr/>
        <a:lstStyle/>
        <a:p>
          <a:r>
            <a:rPr lang="ru-RU" sz="2000" dirty="0" smtClean="0">
              <a:solidFill>
                <a:schemeClr val="tx1">
                  <a:lumMod val="75000"/>
                  <a:lumOff val="25000"/>
                </a:schemeClr>
              </a:solidFill>
            </a:rPr>
            <a:t>знак</a:t>
          </a:r>
          <a:endParaRPr lang="ru-RU" sz="2000" dirty="0">
            <a:solidFill>
              <a:schemeClr val="tx1">
                <a:lumMod val="75000"/>
                <a:lumOff val="25000"/>
              </a:schemeClr>
            </a:solidFill>
          </a:endParaRPr>
        </a:p>
      </dgm:t>
    </dgm:pt>
    <dgm:pt modelId="{D1B33BE4-EE41-4C20-ADF5-6E181FAAA378}" type="parTrans" cxnId="{1BBAD4DB-499D-4B85-A09D-34C8336C2DCA}">
      <dgm:prSet/>
      <dgm:spPr/>
      <dgm:t>
        <a:bodyPr/>
        <a:lstStyle/>
        <a:p>
          <a:endParaRPr lang="ru-RU"/>
        </a:p>
      </dgm:t>
    </dgm:pt>
    <dgm:pt modelId="{1FEFEA6B-A816-43B4-80E1-3722CA6C2034}" type="sibTrans" cxnId="{1BBAD4DB-499D-4B85-A09D-34C8336C2DCA}">
      <dgm:prSet/>
      <dgm:spPr/>
      <dgm:t>
        <a:bodyPr/>
        <a:lstStyle/>
        <a:p>
          <a:endParaRPr lang="ru-RU"/>
        </a:p>
      </dgm:t>
    </dgm:pt>
    <dgm:pt modelId="{BA75E01B-BDB4-41E0-BF06-47D8CC2ACF1E}">
      <dgm:prSet custT="1"/>
      <dgm:spPr/>
      <dgm:t>
        <a:bodyPr/>
        <a:lstStyle/>
        <a:p>
          <a:r>
            <a:rPr lang="ru-RU" sz="2000" dirty="0" smtClean="0">
              <a:solidFill>
                <a:schemeClr val="tx1">
                  <a:lumMod val="75000"/>
                  <a:lumOff val="25000"/>
                </a:schemeClr>
              </a:solidFill>
            </a:rPr>
            <a:t>техника</a:t>
          </a:r>
          <a:endParaRPr lang="ru-RU" sz="2000" dirty="0">
            <a:solidFill>
              <a:schemeClr val="tx1">
                <a:lumMod val="75000"/>
                <a:lumOff val="25000"/>
              </a:schemeClr>
            </a:solidFill>
          </a:endParaRPr>
        </a:p>
      </dgm:t>
    </dgm:pt>
    <dgm:pt modelId="{1965C43A-EF13-40BD-8ADD-677EB8809486}" type="parTrans" cxnId="{AA06EF90-C615-4CCA-A2BA-C33130EEF0BD}">
      <dgm:prSet/>
      <dgm:spPr/>
      <dgm:t>
        <a:bodyPr/>
        <a:lstStyle/>
        <a:p>
          <a:endParaRPr lang="ru-RU"/>
        </a:p>
      </dgm:t>
    </dgm:pt>
    <dgm:pt modelId="{9588B64F-2A69-4459-A71C-0458FB64FA26}" type="sibTrans" cxnId="{AA06EF90-C615-4CCA-A2BA-C33130EEF0BD}">
      <dgm:prSet/>
      <dgm:spPr/>
      <dgm:t>
        <a:bodyPr/>
        <a:lstStyle/>
        <a:p>
          <a:endParaRPr lang="ru-RU"/>
        </a:p>
      </dgm:t>
    </dgm:pt>
    <dgm:pt modelId="{BE7E8DFD-55EF-4EDB-9A23-59E3CA591E21}" type="pres">
      <dgm:prSet presAssocID="{1E2DAD7F-0DA6-4827-8A0A-DD4D7FECB82C}" presName="Name0" presStyleCnt="0">
        <dgm:presLayoutVars>
          <dgm:chMax val="1"/>
          <dgm:dir/>
          <dgm:animLvl val="ctr"/>
          <dgm:resizeHandles val="exact"/>
        </dgm:presLayoutVars>
      </dgm:prSet>
      <dgm:spPr/>
      <dgm:t>
        <a:bodyPr/>
        <a:lstStyle/>
        <a:p>
          <a:endParaRPr lang="ru-RU"/>
        </a:p>
      </dgm:t>
    </dgm:pt>
    <dgm:pt modelId="{B735D006-2CC2-4D3E-9AE2-50856BBA96D5}" type="pres">
      <dgm:prSet presAssocID="{588F3050-B0F8-4701-9834-5AFF0E38724B}" presName="centerShape" presStyleLbl="node0" presStyleIdx="0" presStyleCnt="1" custScaleX="203034" custScaleY="107059"/>
      <dgm:spPr/>
      <dgm:t>
        <a:bodyPr/>
        <a:lstStyle/>
        <a:p>
          <a:endParaRPr lang="ru-RU"/>
        </a:p>
      </dgm:t>
    </dgm:pt>
    <dgm:pt modelId="{722CD6C8-5151-4E5D-B0A5-077E2719F940}" type="pres">
      <dgm:prSet presAssocID="{760D1F8B-321D-4F5E-8E40-99C23BD59BF0}" presName="parTrans" presStyleLbl="sibTrans2D1" presStyleIdx="0" presStyleCnt="5"/>
      <dgm:spPr/>
      <dgm:t>
        <a:bodyPr/>
        <a:lstStyle/>
        <a:p>
          <a:endParaRPr lang="ru-RU"/>
        </a:p>
      </dgm:t>
    </dgm:pt>
    <dgm:pt modelId="{23ED5A2D-18F4-4B0E-BDE4-C2BC2CA4A29E}" type="pres">
      <dgm:prSet presAssocID="{760D1F8B-321D-4F5E-8E40-99C23BD59BF0}" presName="connectorText" presStyleLbl="sibTrans2D1" presStyleIdx="0" presStyleCnt="5"/>
      <dgm:spPr/>
      <dgm:t>
        <a:bodyPr/>
        <a:lstStyle/>
        <a:p>
          <a:endParaRPr lang="ru-RU"/>
        </a:p>
      </dgm:t>
    </dgm:pt>
    <dgm:pt modelId="{60B4CB4B-9A45-4B52-B2DD-7BC424B56AF9}" type="pres">
      <dgm:prSet presAssocID="{B24FC5D7-8F84-4101-9ED8-054A5193E305}" presName="node" presStyleLbl="node1" presStyleIdx="0" presStyleCnt="5" custScaleX="253973" custScaleY="108402">
        <dgm:presLayoutVars>
          <dgm:bulletEnabled val="1"/>
        </dgm:presLayoutVars>
      </dgm:prSet>
      <dgm:spPr/>
      <dgm:t>
        <a:bodyPr/>
        <a:lstStyle/>
        <a:p>
          <a:endParaRPr lang="ru-RU"/>
        </a:p>
      </dgm:t>
    </dgm:pt>
    <dgm:pt modelId="{EC20BF8D-87B1-4C31-8482-7CE02A95E3D1}" type="pres">
      <dgm:prSet presAssocID="{6ADCA951-B512-4556-8A3A-5272211B3AF6}" presName="parTrans" presStyleLbl="sibTrans2D1" presStyleIdx="1" presStyleCnt="5"/>
      <dgm:spPr/>
      <dgm:t>
        <a:bodyPr/>
        <a:lstStyle/>
        <a:p>
          <a:endParaRPr lang="ru-RU"/>
        </a:p>
      </dgm:t>
    </dgm:pt>
    <dgm:pt modelId="{E9FF26BA-C22E-472B-B253-3F8FEF08F570}" type="pres">
      <dgm:prSet presAssocID="{6ADCA951-B512-4556-8A3A-5272211B3AF6}" presName="connectorText" presStyleLbl="sibTrans2D1" presStyleIdx="1" presStyleCnt="5"/>
      <dgm:spPr/>
      <dgm:t>
        <a:bodyPr/>
        <a:lstStyle/>
        <a:p>
          <a:endParaRPr lang="ru-RU"/>
        </a:p>
      </dgm:t>
    </dgm:pt>
    <dgm:pt modelId="{694BF7D3-7CED-4785-89BB-DED5BB863B81}" type="pres">
      <dgm:prSet presAssocID="{22026D77-3478-454B-BAA9-40F6BCCDFED9}" presName="node" presStyleLbl="node1" presStyleIdx="1" presStyleCnt="5" custScaleX="154085" custScaleY="85518" custRadScaleRad="134793" custRadScaleInc="-3853">
        <dgm:presLayoutVars>
          <dgm:bulletEnabled val="1"/>
        </dgm:presLayoutVars>
      </dgm:prSet>
      <dgm:spPr/>
      <dgm:t>
        <a:bodyPr/>
        <a:lstStyle/>
        <a:p>
          <a:endParaRPr lang="ru-RU"/>
        </a:p>
      </dgm:t>
    </dgm:pt>
    <dgm:pt modelId="{E2BF298C-AD44-4811-A78E-4E76D4428150}" type="pres">
      <dgm:prSet presAssocID="{1965C43A-EF13-40BD-8ADD-677EB8809486}" presName="parTrans" presStyleLbl="sibTrans2D1" presStyleIdx="2" presStyleCnt="5"/>
      <dgm:spPr/>
      <dgm:t>
        <a:bodyPr/>
        <a:lstStyle/>
        <a:p>
          <a:endParaRPr lang="ru-RU"/>
        </a:p>
      </dgm:t>
    </dgm:pt>
    <dgm:pt modelId="{616CE529-7E24-42DC-A901-F8A788F4D600}" type="pres">
      <dgm:prSet presAssocID="{1965C43A-EF13-40BD-8ADD-677EB8809486}" presName="connectorText" presStyleLbl="sibTrans2D1" presStyleIdx="2" presStyleCnt="5"/>
      <dgm:spPr/>
      <dgm:t>
        <a:bodyPr/>
        <a:lstStyle/>
        <a:p>
          <a:endParaRPr lang="ru-RU"/>
        </a:p>
      </dgm:t>
    </dgm:pt>
    <dgm:pt modelId="{D128C4BA-6D33-4E14-BEDE-2CF7FEEDAF55}" type="pres">
      <dgm:prSet presAssocID="{BA75E01B-BDB4-41E0-BF06-47D8CC2ACF1E}" presName="node" presStyleLbl="node1" presStyleIdx="2" presStyleCnt="5" custScaleX="197324" custScaleY="53125" custRadScaleRad="118486" custRadScaleInc="-50642">
        <dgm:presLayoutVars>
          <dgm:bulletEnabled val="1"/>
        </dgm:presLayoutVars>
      </dgm:prSet>
      <dgm:spPr/>
      <dgm:t>
        <a:bodyPr/>
        <a:lstStyle/>
        <a:p>
          <a:endParaRPr lang="ru-RU"/>
        </a:p>
      </dgm:t>
    </dgm:pt>
    <dgm:pt modelId="{22E882A5-0BF8-4B64-808B-F39039ACE0AE}" type="pres">
      <dgm:prSet presAssocID="{B76C36D2-5C83-41F6-B84A-CA297ACCBDE0}" presName="parTrans" presStyleLbl="sibTrans2D1" presStyleIdx="3" presStyleCnt="5"/>
      <dgm:spPr/>
      <dgm:t>
        <a:bodyPr/>
        <a:lstStyle/>
        <a:p>
          <a:endParaRPr lang="ru-RU"/>
        </a:p>
      </dgm:t>
    </dgm:pt>
    <dgm:pt modelId="{6C8A8786-713E-46C9-A5D6-2EF47BE5E4A9}" type="pres">
      <dgm:prSet presAssocID="{B76C36D2-5C83-41F6-B84A-CA297ACCBDE0}" presName="connectorText" presStyleLbl="sibTrans2D1" presStyleIdx="3" presStyleCnt="5"/>
      <dgm:spPr/>
      <dgm:t>
        <a:bodyPr/>
        <a:lstStyle/>
        <a:p>
          <a:endParaRPr lang="ru-RU"/>
        </a:p>
      </dgm:t>
    </dgm:pt>
    <dgm:pt modelId="{F32F0007-9439-498D-BC37-E7EF779798FF}" type="pres">
      <dgm:prSet presAssocID="{10844AAD-675B-4DC6-B4C2-BA9937EF48A5}" presName="node" presStyleLbl="node1" presStyleIdx="3" presStyleCnt="5" custScaleX="153877" custScaleY="95426" custRadScaleRad="121836" custRadScaleInc="53753">
        <dgm:presLayoutVars>
          <dgm:bulletEnabled val="1"/>
        </dgm:presLayoutVars>
      </dgm:prSet>
      <dgm:spPr/>
      <dgm:t>
        <a:bodyPr/>
        <a:lstStyle/>
        <a:p>
          <a:endParaRPr lang="ru-RU"/>
        </a:p>
      </dgm:t>
    </dgm:pt>
    <dgm:pt modelId="{48244642-737A-4237-A0FC-61BE3FF8C949}" type="pres">
      <dgm:prSet presAssocID="{D1B33BE4-EE41-4C20-ADF5-6E181FAAA378}" presName="parTrans" presStyleLbl="sibTrans2D1" presStyleIdx="4" presStyleCnt="5"/>
      <dgm:spPr/>
      <dgm:t>
        <a:bodyPr/>
        <a:lstStyle/>
        <a:p>
          <a:endParaRPr lang="ru-RU"/>
        </a:p>
      </dgm:t>
    </dgm:pt>
    <dgm:pt modelId="{4EEA7E8F-7238-42AF-8F47-24D6E75F1409}" type="pres">
      <dgm:prSet presAssocID="{D1B33BE4-EE41-4C20-ADF5-6E181FAAA378}" presName="connectorText" presStyleLbl="sibTrans2D1" presStyleIdx="4" presStyleCnt="5"/>
      <dgm:spPr/>
      <dgm:t>
        <a:bodyPr/>
        <a:lstStyle/>
        <a:p>
          <a:endParaRPr lang="ru-RU"/>
        </a:p>
      </dgm:t>
    </dgm:pt>
    <dgm:pt modelId="{065683C8-B109-4946-9C0C-84D353DEDA71}" type="pres">
      <dgm:prSet presAssocID="{F3D612F5-9B40-4472-BD49-AD8CF13F48C0}" presName="node" presStyleLbl="node1" presStyleIdx="4" presStyleCnt="5" custScaleX="157487" custScaleY="100032" custRadScaleRad="158489" custRadScaleInc="-3235">
        <dgm:presLayoutVars>
          <dgm:bulletEnabled val="1"/>
        </dgm:presLayoutVars>
      </dgm:prSet>
      <dgm:spPr/>
      <dgm:t>
        <a:bodyPr/>
        <a:lstStyle/>
        <a:p>
          <a:endParaRPr lang="ru-RU"/>
        </a:p>
      </dgm:t>
    </dgm:pt>
  </dgm:ptLst>
  <dgm:cxnLst>
    <dgm:cxn modelId="{DB1D29EE-29AD-4E6E-88E5-2CC80AB39640}" type="presOf" srcId="{10844AAD-675B-4DC6-B4C2-BA9937EF48A5}" destId="{F32F0007-9439-498D-BC37-E7EF779798FF}" srcOrd="0" destOrd="0" presId="urn:microsoft.com/office/officeart/2005/8/layout/radial5"/>
    <dgm:cxn modelId="{0106A666-EFBA-489A-9C11-08A335A238F3}" type="presOf" srcId="{6ADCA951-B512-4556-8A3A-5272211B3AF6}" destId="{EC20BF8D-87B1-4C31-8482-7CE02A95E3D1}" srcOrd="0" destOrd="0" presId="urn:microsoft.com/office/officeart/2005/8/layout/radial5"/>
    <dgm:cxn modelId="{5BD4752B-7489-4B26-BC93-0FF11EB78572}" type="presOf" srcId="{D1B33BE4-EE41-4C20-ADF5-6E181FAAA378}" destId="{4EEA7E8F-7238-42AF-8F47-24D6E75F1409}" srcOrd="1" destOrd="0" presId="urn:microsoft.com/office/officeart/2005/8/layout/radial5"/>
    <dgm:cxn modelId="{1BBAD4DB-499D-4B85-A09D-34C8336C2DCA}" srcId="{588F3050-B0F8-4701-9834-5AFF0E38724B}" destId="{F3D612F5-9B40-4472-BD49-AD8CF13F48C0}" srcOrd="4" destOrd="0" parTransId="{D1B33BE4-EE41-4C20-ADF5-6E181FAAA378}" sibTransId="{1FEFEA6B-A816-43B4-80E1-3722CA6C2034}"/>
    <dgm:cxn modelId="{B9586334-20C8-4249-9AC5-D4D18F506C1E}" srcId="{588F3050-B0F8-4701-9834-5AFF0E38724B}" destId="{B24FC5D7-8F84-4101-9ED8-054A5193E305}" srcOrd="0" destOrd="0" parTransId="{760D1F8B-321D-4F5E-8E40-99C23BD59BF0}" sibTransId="{6513C2FA-0649-4849-A8E6-2ED95E6E677A}"/>
    <dgm:cxn modelId="{986773C1-3A65-484E-BFFF-AF57251478DA}" type="presOf" srcId="{D1B33BE4-EE41-4C20-ADF5-6E181FAAA378}" destId="{48244642-737A-4237-A0FC-61BE3FF8C949}" srcOrd="0" destOrd="0" presId="urn:microsoft.com/office/officeart/2005/8/layout/radial5"/>
    <dgm:cxn modelId="{D4D41E31-D672-427D-AAB2-491C53633091}" type="presOf" srcId="{6ADCA951-B512-4556-8A3A-5272211B3AF6}" destId="{E9FF26BA-C22E-472B-B253-3F8FEF08F570}" srcOrd="1" destOrd="0" presId="urn:microsoft.com/office/officeart/2005/8/layout/radial5"/>
    <dgm:cxn modelId="{FDF8BE3D-1ACB-4F5D-B0F7-D29C5236078E}" type="presOf" srcId="{BA75E01B-BDB4-41E0-BF06-47D8CC2ACF1E}" destId="{D128C4BA-6D33-4E14-BEDE-2CF7FEEDAF55}" srcOrd="0" destOrd="0" presId="urn:microsoft.com/office/officeart/2005/8/layout/radial5"/>
    <dgm:cxn modelId="{6FA9199F-06EA-44D7-A6E6-E3A30C535479}" type="presOf" srcId="{588F3050-B0F8-4701-9834-5AFF0E38724B}" destId="{B735D006-2CC2-4D3E-9AE2-50856BBA96D5}" srcOrd="0" destOrd="0" presId="urn:microsoft.com/office/officeart/2005/8/layout/radial5"/>
    <dgm:cxn modelId="{04AD720A-6485-4C63-988D-8E1678A8F1DB}" srcId="{588F3050-B0F8-4701-9834-5AFF0E38724B}" destId="{10844AAD-675B-4DC6-B4C2-BA9937EF48A5}" srcOrd="3" destOrd="0" parTransId="{B76C36D2-5C83-41F6-B84A-CA297ACCBDE0}" sibTransId="{4C877A10-EE30-4F4D-AB33-AD4703E9BC0B}"/>
    <dgm:cxn modelId="{25E834E5-3326-4544-BEF2-A9FE0B53760B}" type="presOf" srcId="{B24FC5D7-8F84-4101-9ED8-054A5193E305}" destId="{60B4CB4B-9A45-4B52-B2DD-7BC424B56AF9}" srcOrd="0" destOrd="0" presId="urn:microsoft.com/office/officeart/2005/8/layout/radial5"/>
    <dgm:cxn modelId="{339B0EFF-5A98-495C-B5B7-D1CC3824807E}" srcId="{1E2DAD7F-0DA6-4827-8A0A-DD4D7FECB82C}" destId="{588F3050-B0F8-4701-9834-5AFF0E38724B}" srcOrd="0" destOrd="0" parTransId="{EA62C32C-46E7-4431-AB0A-0CF990A43C63}" sibTransId="{C13A727A-2C0C-42E8-A54D-4B8423327451}"/>
    <dgm:cxn modelId="{3B044AEE-7E47-48F3-BCC9-B157F8436B38}" type="presOf" srcId="{1E2DAD7F-0DA6-4827-8A0A-DD4D7FECB82C}" destId="{BE7E8DFD-55EF-4EDB-9A23-59E3CA591E21}" srcOrd="0" destOrd="0" presId="urn:microsoft.com/office/officeart/2005/8/layout/radial5"/>
    <dgm:cxn modelId="{8C176229-4A61-4331-8B5F-AC56D4FD968C}" type="presOf" srcId="{760D1F8B-321D-4F5E-8E40-99C23BD59BF0}" destId="{722CD6C8-5151-4E5D-B0A5-077E2719F940}" srcOrd="0" destOrd="0" presId="urn:microsoft.com/office/officeart/2005/8/layout/radial5"/>
    <dgm:cxn modelId="{C8CC2367-BF8E-4C37-8D06-8D5F765017D3}" type="presOf" srcId="{B76C36D2-5C83-41F6-B84A-CA297ACCBDE0}" destId="{6C8A8786-713E-46C9-A5D6-2EF47BE5E4A9}" srcOrd="1" destOrd="0" presId="urn:microsoft.com/office/officeart/2005/8/layout/radial5"/>
    <dgm:cxn modelId="{567600DC-E41E-437E-9E50-61D6723BD904}" type="presOf" srcId="{B76C36D2-5C83-41F6-B84A-CA297ACCBDE0}" destId="{22E882A5-0BF8-4B64-808B-F39039ACE0AE}" srcOrd="0" destOrd="0" presId="urn:microsoft.com/office/officeart/2005/8/layout/radial5"/>
    <dgm:cxn modelId="{75F5CCC4-5EAC-4B70-8786-D36568C9F488}" type="presOf" srcId="{F3D612F5-9B40-4472-BD49-AD8CF13F48C0}" destId="{065683C8-B109-4946-9C0C-84D353DEDA71}" srcOrd="0" destOrd="0" presId="urn:microsoft.com/office/officeart/2005/8/layout/radial5"/>
    <dgm:cxn modelId="{DDEA5487-75C4-4D74-9C06-F92690446F06}" type="presOf" srcId="{1965C43A-EF13-40BD-8ADD-677EB8809486}" destId="{E2BF298C-AD44-4811-A78E-4E76D4428150}" srcOrd="0" destOrd="0" presId="urn:microsoft.com/office/officeart/2005/8/layout/radial5"/>
    <dgm:cxn modelId="{AA06EF90-C615-4CCA-A2BA-C33130EEF0BD}" srcId="{588F3050-B0F8-4701-9834-5AFF0E38724B}" destId="{BA75E01B-BDB4-41E0-BF06-47D8CC2ACF1E}" srcOrd="2" destOrd="0" parTransId="{1965C43A-EF13-40BD-8ADD-677EB8809486}" sibTransId="{9588B64F-2A69-4459-A71C-0458FB64FA26}"/>
    <dgm:cxn modelId="{9AE6771E-0EFD-4A2A-96FB-79FE0CE11743}" type="presOf" srcId="{22026D77-3478-454B-BAA9-40F6BCCDFED9}" destId="{694BF7D3-7CED-4785-89BB-DED5BB863B81}" srcOrd="0" destOrd="0" presId="urn:microsoft.com/office/officeart/2005/8/layout/radial5"/>
    <dgm:cxn modelId="{7E2DC59F-24DF-4DF7-8FF1-F741DDC2493D}" type="presOf" srcId="{760D1F8B-321D-4F5E-8E40-99C23BD59BF0}" destId="{23ED5A2D-18F4-4B0E-BDE4-C2BC2CA4A29E}" srcOrd="1" destOrd="0" presId="urn:microsoft.com/office/officeart/2005/8/layout/radial5"/>
    <dgm:cxn modelId="{630BB6CE-E05A-44AE-9067-E837AFE7F002}" type="presOf" srcId="{1965C43A-EF13-40BD-8ADD-677EB8809486}" destId="{616CE529-7E24-42DC-A901-F8A788F4D600}" srcOrd="1" destOrd="0" presId="urn:microsoft.com/office/officeart/2005/8/layout/radial5"/>
    <dgm:cxn modelId="{B686C0D5-9AE6-4199-A00D-31BE0665EBE1}" srcId="{588F3050-B0F8-4701-9834-5AFF0E38724B}" destId="{22026D77-3478-454B-BAA9-40F6BCCDFED9}" srcOrd="1" destOrd="0" parTransId="{6ADCA951-B512-4556-8A3A-5272211B3AF6}" sibTransId="{14DAF262-D2D5-4B41-A1CD-145D6DD654AF}"/>
    <dgm:cxn modelId="{9F926F4F-1B2F-42A8-A9DF-67FD3480ABAA}" type="presParOf" srcId="{BE7E8DFD-55EF-4EDB-9A23-59E3CA591E21}" destId="{B735D006-2CC2-4D3E-9AE2-50856BBA96D5}" srcOrd="0" destOrd="0" presId="urn:microsoft.com/office/officeart/2005/8/layout/radial5"/>
    <dgm:cxn modelId="{252149E1-7185-441F-9CFA-82C55AD9C7BC}" type="presParOf" srcId="{BE7E8DFD-55EF-4EDB-9A23-59E3CA591E21}" destId="{722CD6C8-5151-4E5D-B0A5-077E2719F940}" srcOrd="1" destOrd="0" presId="urn:microsoft.com/office/officeart/2005/8/layout/radial5"/>
    <dgm:cxn modelId="{F3BCA96B-FC40-47EE-ABD1-418335A892B3}" type="presParOf" srcId="{722CD6C8-5151-4E5D-B0A5-077E2719F940}" destId="{23ED5A2D-18F4-4B0E-BDE4-C2BC2CA4A29E}" srcOrd="0" destOrd="0" presId="urn:microsoft.com/office/officeart/2005/8/layout/radial5"/>
    <dgm:cxn modelId="{43009AC6-A007-4C49-B0D5-D88FB405BB77}" type="presParOf" srcId="{BE7E8DFD-55EF-4EDB-9A23-59E3CA591E21}" destId="{60B4CB4B-9A45-4B52-B2DD-7BC424B56AF9}" srcOrd="2" destOrd="0" presId="urn:microsoft.com/office/officeart/2005/8/layout/radial5"/>
    <dgm:cxn modelId="{B63B31A5-80D3-4D5F-8E72-49AACB354681}" type="presParOf" srcId="{BE7E8DFD-55EF-4EDB-9A23-59E3CA591E21}" destId="{EC20BF8D-87B1-4C31-8482-7CE02A95E3D1}" srcOrd="3" destOrd="0" presId="urn:microsoft.com/office/officeart/2005/8/layout/radial5"/>
    <dgm:cxn modelId="{516A5007-C3CF-4A86-9B85-4F3A710007DA}" type="presParOf" srcId="{EC20BF8D-87B1-4C31-8482-7CE02A95E3D1}" destId="{E9FF26BA-C22E-472B-B253-3F8FEF08F570}" srcOrd="0" destOrd="0" presId="urn:microsoft.com/office/officeart/2005/8/layout/radial5"/>
    <dgm:cxn modelId="{BF30E518-2F55-49C4-8353-31D772814630}" type="presParOf" srcId="{BE7E8DFD-55EF-4EDB-9A23-59E3CA591E21}" destId="{694BF7D3-7CED-4785-89BB-DED5BB863B81}" srcOrd="4" destOrd="0" presId="urn:microsoft.com/office/officeart/2005/8/layout/radial5"/>
    <dgm:cxn modelId="{0F5BCD79-15E8-4210-A32C-7500928E6F73}" type="presParOf" srcId="{BE7E8DFD-55EF-4EDB-9A23-59E3CA591E21}" destId="{E2BF298C-AD44-4811-A78E-4E76D4428150}" srcOrd="5" destOrd="0" presId="urn:microsoft.com/office/officeart/2005/8/layout/radial5"/>
    <dgm:cxn modelId="{8EB4AABB-269B-4060-B355-D33EA2041FC1}" type="presParOf" srcId="{E2BF298C-AD44-4811-A78E-4E76D4428150}" destId="{616CE529-7E24-42DC-A901-F8A788F4D600}" srcOrd="0" destOrd="0" presId="urn:microsoft.com/office/officeart/2005/8/layout/radial5"/>
    <dgm:cxn modelId="{3BEDD9C9-5968-44B4-85E1-5193F1A51D87}" type="presParOf" srcId="{BE7E8DFD-55EF-4EDB-9A23-59E3CA591E21}" destId="{D128C4BA-6D33-4E14-BEDE-2CF7FEEDAF55}" srcOrd="6" destOrd="0" presId="urn:microsoft.com/office/officeart/2005/8/layout/radial5"/>
    <dgm:cxn modelId="{41BBFF87-73DD-4CA6-A223-39E620B6EB82}" type="presParOf" srcId="{BE7E8DFD-55EF-4EDB-9A23-59E3CA591E21}" destId="{22E882A5-0BF8-4B64-808B-F39039ACE0AE}" srcOrd="7" destOrd="0" presId="urn:microsoft.com/office/officeart/2005/8/layout/radial5"/>
    <dgm:cxn modelId="{6B64CC87-3FED-4CDC-8980-47E791A4D1C9}" type="presParOf" srcId="{22E882A5-0BF8-4B64-808B-F39039ACE0AE}" destId="{6C8A8786-713E-46C9-A5D6-2EF47BE5E4A9}" srcOrd="0" destOrd="0" presId="urn:microsoft.com/office/officeart/2005/8/layout/radial5"/>
    <dgm:cxn modelId="{025E9462-8492-497E-ABBB-7665B9A65029}" type="presParOf" srcId="{BE7E8DFD-55EF-4EDB-9A23-59E3CA591E21}" destId="{F32F0007-9439-498D-BC37-E7EF779798FF}" srcOrd="8" destOrd="0" presId="urn:microsoft.com/office/officeart/2005/8/layout/radial5"/>
    <dgm:cxn modelId="{E8AD91C3-1DD2-4CC1-BF43-D455718DE197}" type="presParOf" srcId="{BE7E8DFD-55EF-4EDB-9A23-59E3CA591E21}" destId="{48244642-737A-4237-A0FC-61BE3FF8C949}" srcOrd="9" destOrd="0" presId="urn:microsoft.com/office/officeart/2005/8/layout/radial5"/>
    <dgm:cxn modelId="{0F5D1F69-0BAE-4443-9C55-C0853E2D1F24}" type="presParOf" srcId="{48244642-737A-4237-A0FC-61BE3FF8C949}" destId="{4EEA7E8F-7238-42AF-8F47-24D6E75F1409}" srcOrd="0" destOrd="0" presId="urn:microsoft.com/office/officeart/2005/8/layout/radial5"/>
    <dgm:cxn modelId="{01EBEB1A-B309-43A7-B972-202869D3EDA5}" type="presParOf" srcId="{BE7E8DFD-55EF-4EDB-9A23-59E3CA591E21}" destId="{065683C8-B109-4946-9C0C-84D353DEDA71}" srcOrd="10" destOrd="0" presId="urn:microsoft.com/office/officeart/2005/8/layout/radial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345C027-FB34-425C-B18C-08BA3D6A92A7}" type="doc">
      <dgm:prSet loTypeId="urn:microsoft.com/office/officeart/2005/8/layout/vList3" loCatId="list" qsTypeId="urn:microsoft.com/office/officeart/2005/8/quickstyle/simple1#3" qsCatId="simple" csTypeId="urn:microsoft.com/office/officeart/2005/8/colors/accent1_2#5" csCatId="accent1" phldr="1"/>
      <dgm:spPr/>
    </dgm:pt>
    <dgm:pt modelId="{73EFA60B-2D06-45A2-B4F7-B67750EA615B}">
      <dgm:prSet>
        <dgm:style>
          <a:lnRef idx="2">
            <a:schemeClr val="accent1"/>
          </a:lnRef>
          <a:fillRef idx="1">
            <a:schemeClr val="lt1"/>
          </a:fillRef>
          <a:effectRef idx="0">
            <a:schemeClr val="accent1"/>
          </a:effectRef>
          <a:fontRef idx="minor">
            <a:schemeClr val="dk1"/>
          </a:fontRef>
        </dgm:style>
      </dgm:prSet>
      <dgm:spPr/>
      <dgm:t>
        <a:bodyPr/>
        <a:lstStyle/>
        <a:p>
          <a:r>
            <a:rPr lang="ru-RU" dirty="0" smtClean="0"/>
            <a:t>Непосредственное общение младенца со взрослыми</a:t>
          </a:r>
          <a:endParaRPr lang="ru-RU" dirty="0"/>
        </a:p>
      </dgm:t>
    </dgm:pt>
    <dgm:pt modelId="{D903B72B-7480-4C37-8083-259F526C800E}" type="parTrans" cxnId="{B745677D-E165-4730-B817-FA27248FC0C3}">
      <dgm:prSet/>
      <dgm:spPr/>
      <dgm:t>
        <a:bodyPr/>
        <a:lstStyle/>
        <a:p>
          <a:endParaRPr lang="ru-RU"/>
        </a:p>
      </dgm:t>
    </dgm:pt>
    <dgm:pt modelId="{3E5BD000-600E-46E3-8E24-8F85435A0623}" type="sibTrans" cxnId="{B745677D-E165-4730-B817-FA27248FC0C3}">
      <dgm:prSet/>
      <dgm:spPr/>
      <dgm:t>
        <a:bodyPr/>
        <a:lstStyle/>
        <a:p>
          <a:endParaRPr lang="ru-RU"/>
        </a:p>
      </dgm:t>
    </dgm:pt>
    <dgm:pt modelId="{A3A654D1-1C45-40CC-90D3-8F3C7381F13D}">
      <dgm:prSet>
        <dgm:style>
          <a:lnRef idx="2">
            <a:schemeClr val="accent1"/>
          </a:lnRef>
          <a:fillRef idx="1">
            <a:schemeClr val="lt1"/>
          </a:fillRef>
          <a:effectRef idx="0">
            <a:schemeClr val="accent1"/>
          </a:effectRef>
          <a:fontRef idx="minor">
            <a:schemeClr val="dk1"/>
          </a:fontRef>
        </dgm:style>
      </dgm:prSet>
      <dgm:spPr/>
      <dgm:t>
        <a:bodyPr/>
        <a:lstStyle/>
        <a:p>
          <a:r>
            <a:rPr lang="ru-RU" dirty="0" smtClean="0"/>
            <a:t>Предметно-</a:t>
          </a:r>
          <a:r>
            <a:rPr lang="ru-RU" dirty="0" err="1" smtClean="0"/>
            <a:t>манипулятивная</a:t>
          </a:r>
          <a:r>
            <a:rPr lang="ru-RU" dirty="0" smtClean="0"/>
            <a:t> деятельность в раннем детстве</a:t>
          </a:r>
          <a:endParaRPr lang="ru-RU" dirty="0"/>
        </a:p>
      </dgm:t>
    </dgm:pt>
    <dgm:pt modelId="{DE4178B3-6FF2-4D58-96FE-0A44B5EF8011}" type="parTrans" cxnId="{16A0653A-C2AC-4ACE-A22C-E87E87CF2D21}">
      <dgm:prSet/>
      <dgm:spPr/>
      <dgm:t>
        <a:bodyPr/>
        <a:lstStyle/>
        <a:p>
          <a:endParaRPr lang="ru-RU"/>
        </a:p>
      </dgm:t>
    </dgm:pt>
    <dgm:pt modelId="{10F74146-26FB-46EF-8350-28434864F69E}" type="sibTrans" cxnId="{16A0653A-C2AC-4ACE-A22C-E87E87CF2D21}">
      <dgm:prSet/>
      <dgm:spPr/>
      <dgm:t>
        <a:bodyPr/>
        <a:lstStyle/>
        <a:p>
          <a:endParaRPr lang="ru-RU"/>
        </a:p>
      </dgm:t>
    </dgm:pt>
    <dgm:pt modelId="{82ECEF24-4826-4779-BFD6-3DBC15B02822}">
      <dgm:prSet>
        <dgm:style>
          <a:lnRef idx="2">
            <a:schemeClr val="accent1"/>
          </a:lnRef>
          <a:fillRef idx="1">
            <a:schemeClr val="lt1"/>
          </a:fillRef>
          <a:effectRef idx="0">
            <a:schemeClr val="accent1"/>
          </a:effectRef>
          <a:fontRef idx="minor">
            <a:schemeClr val="dk1"/>
          </a:fontRef>
        </dgm:style>
      </dgm:prSet>
      <dgm:spPr/>
      <dgm:t>
        <a:bodyPr/>
        <a:lstStyle/>
        <a:p>
          <a:r>
            <a:rPr lang="ru-RU" dirty="0" smtClean="0"/>
            <a:t>Сюжетно-ролевая игра у дошкольников</a:t>
          </a:r>
          <a:endParaRPr lang="ru-RU" dirty="0"/>
        </a:p>
      </dgm:t>
    </dgm:pt>
    <dgm:pt modelId="{42E8F11E-8561-4086-90D1-542B9500F51B}" type="parTrans" cxnId="{E467C33C-25F5-4A59-9851-72BAF5A4C309}">
      <dgm:prSet/>
      <dgm:spPr/>
      <dgm:t>
        <a:bodyPr/>
        <a:lstStyle/>
        <a:p>
          <a:endParaRPr lang="ru-RU"/>
        </a:p>
      </dgm:t>
    </dgm:pt>
    <dgm:pt modelId="{8C08248B-DB69-420B-8405-DA1B16705D2B}" type="sibTrans" cxnId="{E467C33C-25F5-4A59-9851-72BAF5A4C309}">
      <dgm:prSet/>
      <dgm:spPr/>
      <dgm:t>
        <a:bodyPr/>
        <a:lstStyle/>
        <a:p>
          <a:endParaRPr lang="ru-RU"/>
        </a:p>
      </dgm:t>
    </dgm:pt>
    <dgm:pt modelId="{C5A19019-132D-4802-9110-00F7C2C4AB28}">
      <dgm:prSet>
        <dgm:style>
          <a:lnRef idx="2">
            <a:schemeClr val="accent1"/>
          </a:lnRef>
          <a:fillRef idx="1">
            <a:schemeClr val="lt1"/>
          </a:fillRef>
          <a:effectRef idx="0">
            <a:schemeClr val="accent1"/>
          </a:effectRef>
          <a:fontRef idx="minor">
            <a:schemeClr val="dk1"/>
          </a:fontRef>
        </dgm:style>
      </dgm:prSet>
      <dgm:spPr/>
      <dgm:t>
        <a:bodyPr/>
        <a:lstStyle/>
        <a:p>
          <a:r>
            <a:rPr lang="ru-RU" dirty="0" smtClean="0"/>
            <a:t>Учебная деятельность младших школьников</a:t>
          </a:r>
          <a:endParaRPr lang="ru-RU" dirty="0"/>
        </a:p>
      </dgm:t>
    </dgm:pt>
    <dgm:pt modelId="{7CC11DB9-EF67-41E1-8981-FCC40CCA24B6}" type="parTrans" cxnId="{09539FA7-6012-404E-8BCE-CE8870AE0668}">
      <dgm:prSet/>
      <dgm:spPr/>
      <dgm:t>
        <a:bodyPr/>
        <a:lstStyle/>
        <a:p>
          <a:endParaRPr lang="ru-RU"/>
        </a:p>
      </dgm:t>
    </dgm:pt>
    <dgm:pt modelId="{709EB1CA-F19D-4DDA-8174-60FE295BD796}" type="sibTrans" cxnId="{09539FA7-6012-404E-8BCE-CE8870AE0668}">
      <dgm:prSet/>
      <dgm:spPr/>
      <dgm:t>
        <a:bodyPr/>
        <a:lstStyle/>
        <a:p>
          <a:endParaRPr lang="ru-RU"/>
        </a:p>
      </dgm:t>
    </dgm:pt>
    <dgm:pt modelId="{56FF68C1-AD2C-4C42-A4B1-D10B5AEAC3DD}">
      <dgm:prSet>
        <dgm:style>
          <a:lnRef idx="2">
            <a:schemeClr val="accent1"/>
          </a:lnRef>
          <a:fillRef idx="1">
            <a:schemeClr val="lt1"/>
          </a:fillRef>
          <a:effectRef idx="0">
            <a:schemeClr val="accent1"/>
          </a:effectRef>
          <a:fontRef idx="minor">
            <a:schemeClr val="dk1"/>
          </a:fontRef>
        </dgm:style>
      </dgm:prSet>
      <dgm:spPr/>
      <dgm:t>
        <a:bodyPr/>
        <a:lstStyle/>
        <a:p>
          <a:r>
            <a:rPr lang="ru-RU" dirty="0" smtClean="0"/>
            <a:t>Общественно полезная деятельность подростков</a:t>
          </a:r>
          <a:endParaRPr lang="ru-RU" dirty="0"/>
        </a:p>
      </dgm:t>
    </dgm:pt>
    <dgm:pt modelId="{6991838F-98DC-486B-823B-511477DBCD0A}" type="parTrans" cxnId="{9CA83704-0D92-4841-ACB3-D26EDD034E95}">
      <dgm:prSet/>
      <dgm:spPr/>
      <dgm:t>
        <a:bodyPr/>
        <a:lstStyle/>
        <a:p>
          <a:endParaRPr lang="ru-RU"/>
        </a:p>
      </dgm:t>
    </dgm:pt>
    <dgm:pt modelId="{2A29C7E7-55CB-498B-B239-934FB289A071}" type="sibTrans" cxnId="{9CA83704-0D92-4841-ACB3-D26EDD034E95}">
      <dgm:prSet/>
      <dgm:spPr/>
      <dgm:t>
        <a:bodyPr/>
        <a:lstStyle/>
        <a:p>
          <a:endParaRPr lang="ru-RU"/>
        </a:p>
      </dgm:t>
    </dgm:pt>
    <dgm:pt modelId="{5630E9FA-4D0C-4B4D-90EB-D2D6BB7C7C73}">
      <dgm:prSet>
        <dgm:style>
          <a:lnRef idx="2">
            <a:schemeClr val="accent1"/>
          </a:lnRef>
          <a:fillRef idx="1">
            <a:schemeClr val="lt1"/>
          </a:fillRef>
          <a:effectRef idx="0">
            <a:schemeClr val="accent1"/>
          </a:effectRef>
          <a:fontRef idx="minor">
            <a:schemeClr val="dk1"/>
          </a:fontRef>
        </dgm:style>
      </dgm:prSet>
      <dgm:spPr/>
      <dgm:t>
        <a:bodyPr/>
        <a:lstStyle/>
        <a:p>
          <a:r>
            <a:rPr lang="ru-RU" dirty="0" smtClean="0"/>
            <a:t>Профессионально-учебная деятельность в ранней юности</a:t>
          </a:r>
          <a:endParaRPr lang="ru-RU" dirty="0"/>
        </a:p>
      </dgm:t>
    </dgm:pt>
    <dgm:pt modelId="{D1395E19-177D-4F10-98D9-60F68E4C9D9F}" type="parTrans" cxnId="{8750BBDA-A9B7-4802-838A-4C3D3C361C74}">
      <dgm:prSet/>
      <dgm:spPr/>
      <dgm:t>
        <a:bodyPr/>
        <a:lstStyle/>
        <a:p>
          <a:endParaRPr lang="ru-RU"/>
        </a:p>
      </dgm:t>
    </dgm:pt>
    <dgm:pt modelId="{C61924AE-6C2B-4279-AA06-62EE6698505F}" type="sibTrans" cxnId="{8750BBDA-A9B7-4802-838A-4C3D3C361C74}">
      <dgm:prSet/>
      <dgm:spPr/>
      <dgm:t>
        <a:bodyPr/>
        <a:lstStyle/>
        <a:p>
          <a:endParaRPr lang="ru-RU"/>
        </a:p>
      </dgm:t>
    </dgm:pt>
    <dgm:pt modelId="{D84D94CC-C9EF-4CCB-8392-B579CF2DA263}">
      <dgm:prSet>
        <dgm:style>
          <a:lnRef idx="2">
            <a:schemeClr val="accent1"/>
          </a:lnRef>
          <a:fillRef idx="1">
            <a:schemeClr val="lt1"/>
          </a:fillRef>
          <a:effectRef idx="0">
            <a:schemeClr val="accent1"/>
          </a:effectRef>
          <a:fontRef idx="minor">
            <a:schemeClr val="dk1"/>
          </a:fontRef>
        </dgm:style>
      </dgm:prSet>
      <dgm:spPr/>
      <dgm:t>
        <a:bodyPr/>
        <a:lstStyle/>
        <a:p>
          <a:r>
            <a:rPr lang="ru-RU" dirty="0" smtClean="0"/>
            <a:t>Трудовая деятельность в период взрослости (зрелости)</a:t>
          </a:r>
          <a:endParaRPr lang="ru-RU" dirty="0"/>
        </a:p>
      </dgm:t>
    </dgm:pt>
    <dgm:pt modelId="{936EE0B6-C61E-431D-B0FF-E6CCF43D10A2}" type="parTrans" cxnId="{AF9D879A-620D-4AB3-94D9-B0977C8818DF}">
      <dgm:prSet/>
      <dgm:spPr/>
      <dgm:t>
        <a:bodyPr/>
        <a:lstStyle/>
        <a:p>
          <a:endParaRPr lang="ru-RU"/>
        </a:p>
      </dgm:t>
    </dgm:pt>
    <dgm:pt modelId="{3EA85730-BDB4-45A7-9DE9-AB896D19C7D9}" type="sibTrans" cxnId="{AF9D879A-620D-4AB3-94D9-B0977C8818DF}">
      <dgm:prSet/>
      <dgm:spPr/>
      <dgm:t>
        <a:bodyPr/>
        <a:lstStyle/>
        <a:p>
          <a:endParaRPr lang="ru-RU"/>
        </a:p>
      </dgm:t>
    </dgm:pt>
    <dgm:pt modelId="{723E04B0-7775-4B89-B48D-D2D2748C9BE1}" type="pres">
      <dgm:prSet presAssocID="{A345C027-FB34-425C-B18C-08BA3D6A92A7}" presName="linearFlow" presStyleCnt="0">
        <dgm:presLayoutVars>
          <dgm:dir/>
          <dgm:resizeHandles val="exact"/>
        </dgm:presLayoutVars>
      </dgm:prSet>
      <dgm:spPr/>
    </dgm:pt>
    <dgm:pt modelId="{D21DA97F-3DEA-48DC-BA4F-B2C0D603B0D2}" type="pres">
      <dgm:prSet presAssocID="{73EFA60B-2D06-45A2-B4F7-B67750EA615B}" presName="composite" presStyleCnt="0"/>
      <dgm:spPr/>
    </dgm:pt>
    <dgm:pt modelId="{F2701A84-DA82-49B5-8000-2D3DA0C7CD24}" type="pres">
      <dgm:prSet presAssocID="{73EFA60B-2D06-45A2-B4F7-B67750EA615B}" presName="imgShp" presStyleLbl="fgImgPlace1" presStyleIdx="0" presStyleCnt="7" custScaleX="314185" custScaleY="296675" custLinFactX="-100000" custLinFactNeighborX="-133417" custLinFactNeighborY="-253"/>
      <dgm:spPr>
        <a:blipFill>
          <a:blip xmlns:r="http://schemas.openxmlformats.org/officeDocument/2006/relationships" r:embed="rId1">
            <a:extLst>
              <a:ext uri="{28A0092B-C50C-407E-A947-70E740481C1C}"/>
            </a:extLst>
          </a:blip>
          <a:srcRect/>
          <a:stretch>
            <a:fillRect/>
          </a:stretch>
        </a:blipFill>
      </dgm:spPr>
    </dgm:pt>
    <dgm:pt modelId="{5CA9091A-B827-4E44-861A-CC6286DF4869}" type="pres">
      <dgm:prSet presAssocID="{73EFA60B-2D06-45A2-B4F7-B67750EA615B}" presName="txShp" presStyleLbl="node1" presStyleIdx="0" presStyleCnt="7" custScaleX="75254" custScaleY="94982" custLinFactNeighborX="-21113" custLinFactNeighborY="-362">
        <dgm:presLayoutVars>
          <dgm:bulletEnabled val="1"/>
        </dgm:presLayoutVars>
      </dgm:prSet>
      <dgm:spPr/>
      <dgm:t>
        <a:bodyPr/>
        <a:lstStyle/>
        <a:p>
          <a:endParaRPr lang="ru-RU"/>
        </a:p>
      </dgm:t>
    </dgm:pt>
    <dgm:pt modelId="{C879C783-05A9-4DAE-8FB1-0E89F5718BA7}" type="pres">
      <dgm:prSet presAssocID="{3E5BD000-600E-46E3-8E24-8F85435A0623}" presName="spacing" presStyleCnt="0"/>
      <dgm:spPr/>
    </dgm:pt>
    <dgm:pt modelId="{95AC9998-74D1-4E7E-8A47-877C0B21EEF1}" type="pres">
      <dgm:prSet presAssocID="{A3A654D1-1C45-40CC-90D3-8F3C7381F13D}" presName="composite" presStyleCnt="0"/>
      <dgm:spPr/>
    </dgm:pt>
    <dgm:pt modelId="{61F1348F-C1B9-435B-B812-709E922E85B5}" type="pres">
      <dgm:prSet presAssocID="{A3A654D1-1C45-40CC-90D3-8F3C7381F13D}" presName="imgShp" presStyleLbl="fgImgPlace1" presStyleIdx="1" presStyleCnt="7" custScaleX="190601" custScaleY="188601" custLinFactX="164437" custLinFactNeighborX="200000" custLinFactNeighborY="-37846"/>
      <dgm:spPr>
        <a:blipFill>
          <a:blip xmlns:r="http://schemas.openxmlformats.org/officeDocument/2006/relationships" r:embed="rId2">
            <a:extLst>
              <a:ext uri="{28A0092B-C50C-407E-A947-70E740481C1C}"/>
            </a:extLst>
          </a:blip>
          <a:srcRect/>
          <a:stretch>
            <a:fillRect l="-24000" r="-24000"/>
          </a:stretch>
        </a:blipFill>
      </dgm:spPr>
    </dgm:pt>
    <dgm:pt modelId="{1B28078D-49E5-4872-8238-C7260DBCF358}" type="pres">
      <dgm:prSet presAssocID="{A3A654D1-1C45-40CC-90D3-8F3C7381F13D}" presName="txShp" presStyleLbl="node1" presStyleIdx="1" presStyleCnt="7" custScaleX="73058" custScaleY="118435" custLinFactNeighborX="16935" custLinFactNeighborY="-40531">
        <dgm:presLayoutVars>
          <dgm:bulletEnabled val="1"/>
        </dgm:presLayoutVars>
      </dgm:prSet>
      <dgm:spPr/>
      <dgm:t>
        <a:bodyPr/>
        <a:lstStyle/>
        <a:p>
          <a:endParaRPr lang="ru-RU"/>
        </a:p>
      </dgm:t>
    </dgm:pt>
    <dgm:pt modelId="{B65A5B20-00F4-49B4-9C3E-2AE1DB6CAB65}" type="pres">
      <dgm:prSet presAssocID="{10F74146-26FB-46EF-8350-28434864F69E}" presName="spacing" presStyleCnt="0"/>
      <dgm:spPr/>
    </dgm:pt>
    <dgm:pt modelId="{F7DE7AB9-3617-4D4D-8CC1-4B5EE03344C0}" type="pres">
      <dgm:prSet presAssocID="{82ECEF24-4826-4779-BFD6-3DBC15B02822}" presName="composite" presStyleCnt="0"/>
      <dgm:spPr/>
    </dgm:pt>
    <dgm:pt modelId="{26DCD7C5-575C-4A0D-8D21-C757DE968855}" type="pres">
      <dgm:prSet presAssocID="{82ECEF24-4826-4779-BFD6-3DBC15B02822}" presName="imgShp" presStyleLbl="fgImgPlace1" presStyleIdx="2" presStyleCnt="7" custScaleX="237266" custScaleY="210891" custLinFactX="-200000" custLinFactNeighborX="-272084" custLinFactNeighborY="-43564"/>
      <dgm:spPr>
        <a:blipFill>
          <a:blip xmlns:r="http://schemas.openxmlformats.org/officeDocument/2006/relationships" r:embed="rId3" cstate="print">
            <a:extLst>
              <a:ext uri="{28A0092B-C50C-407E-A947-70E740481C1C}"/>
            </a:extLst>
          </a:blip>
          <a:srcRect/>
          <a:stretch>
            <a:fillRect/>
          </a:stretch>
        </a:blipFill>
      </dgm:spPr>
    </dgm:pt>
    <dgm:pt modelId="{B255D52A-9F37-4525-80BA-1E381E5633F1}" type="pres">
      <dgm:prSet presAssocID="{82ECEF24-4826-4779-BFD6-3DBC15B02822}" presName="txShp" presStyleLbl="node1" presStyleIdx="2" presStyleCnt="7" custScaleX="68119" custScaleY="102333" custLinFactNeighborX="-34976" custLinFactNeighborY="-54393">
        <dgm:presLayoutVars>
          <dgm:bulletEnabled val="1"/>
        </dgm:presLayoutVars>
      </dgm:prSet>
      <dgm:spPr/>
      <dgm:t>
        <a:bodyPr/>
        <a:lstStyle/>
        <a:p>
          <a:endParaRPr lang="ru-RU"/>
        </a:p>
      </dgm:t>
    </dgm:pt>
    <dgm:pt modelId="{CD48CA32-B73D-45A4-8529-6D0565ADA537}" type="pres">
      <dgm:prSet presAssocID="{8C08248B-DB69-420B-8405-DA1B16705D2B}" presName="spacing" presStyleCnt="0"/>
      <dgm:spPr/>
    </dgm:pt>
    <dgm:pt modelId="{F129FA67-BA36-49B7-B233-3D624CAEFD63}" type="pres">
      <dgm:prSet presAssocID="{C5A19019-132D-4802-9110-00F7C2C4AB28}" presName="composite" presStyleCnt="0"/>
      <dgm:spPr/>
    </dgm:pt>
    <dgm:pt modelId="{6199EDE7-372D-47DB-9284-E9B5EC0C2565}" type="pres">
      <dgm:prSet presAssocID="{C5A19019-132D-4802-9110-00F7C2C4AB28}" presName="imgShp" presStyleLbl="fgImgPlace1" presStyleIdx="3" presStyleCnt="7" custScaleX="317177" custScaleY="317189" custLinFactX="328227" custLinFactNeighborX="400000" custLinFactNeighborY="-88780"/>
      <dgm:spPr>
        <a:blipFill>
          <a:blip xmlns:r="http://schemas.openxmlformats.org/officeDocument/2006/relationships" r:embed="rId4">
            <a:extLst>
              <a:ext uri="{28A0092B-C50C-407E-A947-70E740481C1C}"/>
            </a:extLst>
          </a:blip>
          <a:srcRect/>
          <a:stretch>
            <a:fillRect l="-15000" r="-15000"/>
          </a:stretch>
        </a:blipFill>
      </dgm:spPr>
    </dgm:pt>
    <dgm:pt modelId="{AFF4294F-3F0E-4472-8BE2-FB428BCDE480}" type="pres">
      <dgm:prSet presAssocID="{C5A19019-132D-4802-9110-00F7C2C4AB28}" presName="txShp" presStyleLbl="node1" presStyleIdx="3" presStyleCnt="7" custScaleX="61173" custScaleY="89927" custLinFactNeighborX="29193" custLinFactNeighborY="-91054">
        <dgm:presLayoutVars>
          <dgm:bulletEnabled val="1"/>
        </dgm:presLayoutVars>
      </dgm:prSet>
      <dgm:spPr/>
      <dgm:t>
        <a:bodyPr/>
        <a:lstStyle/>
        <a:p>
          <a:endParaRPr lang="ru-RU"/>
        </a:p>
      </dgm:t>
    </dgm:pt>
    <dgm:pt modelId="{DC7569FA-6083-49EE-B71B-CFC7833A733D}" type="pres">
      <dgm:prSet presAssocID="{709EB1CA-F19D-4DDA-8174-60FE295BD796}" presName="spacing" presStyleCnt="0"/>
      <dgm:spPr/>
    </dgm:pt>
    <dgm:pt modelId="{C0347F5E-AA97-48BD-B110-6FF022088B98}" type="pres">
      <dgm:prSet presAssocID="{56FF68C1-AD2C-4C42-A4B1-D10B5AEAC3DD}" presName="composite" presStyleCnt="0"/>
      <dgm:spPr/>
    </dgm:pt>
    <dgm:pt modelId="{40A2A3A1-E55E-4D23-9130-09194156DCB9}" type="pres">
      <dgm:prSet presAssocID="{56FF68C1-AD2C-4C42-A4B1-D10B5AEAC3DD}" presName="imgShp" presStyleLbl="fgImgPlace1" presStyleIdx="4" presStyleCnt="7" custScaleX="265570" custScaleY="265571" custLinFactX="-200000" custLinFactNeighborX="-246870" custLinFactNeighborY="-82754"/>
      <dgm:spPr>
        <a:blipFill>
          <a:blip xmlns:r="http://schemas.openxmlformats.org/officeDocument/2006/relationships" r:embed="rId5">
            <a:extLst>
              <a:ext uri="{28A0092B-C50C-407E-A947-70E740481C1C}"/>
            </a:extLst>
          </a:blip>
          <a:srcRect/>
          <a:stretch>
            <a:fillRect l="-14000" r="-14000"/>
          </a:stretch>
        </a:blipFill>
      </dgm:spPr>
    </dgm:pt>
    <dgm:pt modelId="{ABF711B0-4769-431E-B5A0-AE53B645178F}" type="pres">
      <dgm:prSet presAssocID="{56FF68C1-AD2C-4C42-A4B1-D10B5AEAC3DD}" presName="txShp" presStyleLbl="node1" presStyleIdx="4" presStyleCnt="7" custScaleX="72304" custScaleY="111211" custLinFactNeighborX="-30993" custLinFactNeighborY="-94759">
        <dgm:presLayoutVars>
          <dgm:bulletEnabled val="1"/>
        </dgm:presLayoutVars>
      </dgm:prSet>
      <dgm:spPr/>
      <dgm:t>
        <a:bodyPr/>
        <a:lstStyle/>
        <a:p>
          <a:endParaRPr lang="ru-RU"/>
        </a:p>
      </dgm:t>
    </dgm:pt>
    <dgm:pt modelId="{E5BD7323-E234-401E-A385-129088A8D03A}" type="pres">
      <dgm:prSet presAssocID="{2A29C7E7-55CB-498B-B239-934FB289A071}" presName="spacing" presStyleCnt="0"/>
      <dgm:spPr/>
    </dgm:pt>
    <dgm:pt modelId="{9F863981-0074-421E-8900-19B9537EECC3}" type="pres">
      <dgm:prSet presAssocID="{5630E9FA-4D0C-4B4D-90EB-D2D6BB7C7C73}" presName="composite" presStyleCnt="0"/>
      <dgm:spPr/>
    </dgm:pt>
    <dgm:pt modelId="{976235A7-2948-4B17-9889-29897B5F9172}" type="pres">
      <dgm:prSet presAssocID="{5630E9FA-4D0C-4B4D-90EB-D2D6BB7C7C73}" presName="imgShp" presStyleLbl="fgImgPlace1" presStyleIdx="5" presStyleCnt="7" custScaleX="268987" custScaleY="214980" custLinFactX="300000" custLinFactNeighborX="344403" custLinFactNeighborY="-46778"/>
      <dgm:spPr>
        <a:blipFill>
          <a:blip xmlns:r="http://schemas.openxmlformats.org/officeDocument/2006/relationships" r:embed="rId6">
            <a:extLst>
              <a:ext uri="{28A0092B-C50C-407E-A947-70E740481C1C}"/>
            </a:extLst>
          </a:blip>
          <a:srcRect/>
          <a:stretch>
            <a:fillRect l="-17000" r="-17000"/>
          </a:stretch>
        </a:blipFill>
      </dgm:spPr>
    </dgm:pt>
    <dgm:pt modelId="{EF55BD20-5198-41AB-8C89-85702F4D7752}" type="pres">
      <dgm:prSet presAssocID="{5630E9FA-4D0C-4B4D-90EB-D2D6BB7C7C73}" presName="txShp" presStyleLbl="node1" presStyleIdx="5" presStyleCnt="7" custScaleX="72304" custScaleY="169081" custLinFactNeighborX="27708" custLinFactNeighborY="-48843">
        <dgm:presLayoutVars>
          <dgm:bulletEnabled val="1"/>
        </dgm:presLayoutVars>
      </dgm:prSet>
      <dgm:spPr/>
      <dgm:t>
        <a:bodyPr/>
        <a:lstStyle/>
        <a:p>
          <a:endParaRPr lang="ru-RU"/>
        </a:p>
      </dgm:t>
    </dgm:pt>
    <dgm:pt modelId="{BEF51848-58EE-45CF-AC40-4B555D87202B}" type="pres">
      <dgm:prSet presAssocID="{C61924AE-6C2B-4279-AA06-62EE6698505F}" presName="spacing" presStyleCnt="0"/>
      <dgm:spPr/>
    </dgm:pt>
    <dgm:pt modelId="{82A765FE-D017-410D-99E0-6CE77227C5E4}" type="pres">
      <dgm:prSet presAssocID="{D84D94CC-C9EF-4CCB-8392-B579CF2DA263}" presName="composite" presStyleCnt="0"/>
      <dgm:spPr/>
    </dgm:pt>
    <dgm:pt modelId="{26BF43C7-B252-4387-9815-87EEA87B5E1A}" type="pres">
      <dgm:prSet presAssocID="{D84D94CC-C9EF-4CCB-8392-B579CF2DA263}" presName="imgShp" presStyleLbl="fgImgPlace1" presStyleIdx="6" presStyleCnt="7" custScaleX="266393" custScaleY="250055" custLinFactX="-200000" custLinFactNeighborX="-290578" custLinFactNeighborY="-7863"/>
      <dgm:spPr>
        <a:blipFill>
          <a:blip xmlns:r="http://schemas.openxmlformats.org/officeDocument/2006/relationships" r:embed="rId7" cstate="print">
            <a:extLst>
              <a:ext uri="{28A0092B-C50C-407E-A947-70E740481C1C}"/>
            </a:extLst>
          </a:blip>
          <a:srcRect/>
          <a:stretch>
            <a:fillRect l="-25000" r="-25000"/>
          </a:stretch>
        </a:blipFill>
      </dgm:spPr>
    </dgm:pt>
    <dgm:pt modelId="{8C3F4901-F8F7-4DCE-A1DB-858059B0DE50}" type="pres">
      <dgm:prSet presAssocID="{D84D94CC-C9EF-4CCB-8392-B579CF2DA263}" presName="txShp" presStyleLbl="node1" presStyleIdx="6" presStyleCnt="7" custScaleX="67418" custScaleY="157951" custLinFactNeighborX="-32810" custLinFactNeighborY="-2325">
        <dgm:presLayoutVars>
          <dgm:bulletEnabled val="1"/>
        </dgm:presLayoutVars>
      </dgm:prSet>
      <dgm:spPr/>
      <dgm:t>
        <a:bodyPr/>
        <a:lstStyle/>
        <a:p>
          <a:endParaRPr lang="ru-RU"/>
        </a:p>
      </dgm:t>
    </dgm:pt>
  </dgm:ptLst>
  <dgm:cxnLst>
    <dgm:cxn modelId="{DF2B86B5-46ED-479D-9757-031CD8A54792}" type="presOf" srcId="{5630E9FA-4D0C-4B4D-90EB-D2D6BB7C7C73}" destId="{EF55BD20-5198-41AB-8C89-85702F4D7752}" srcOrd="0" destOrd="0" presId="urn:microsoft.com/office/officeart/2005/8/layout/vList3"/>
    <dgm:cxn modelId="{C0C6AA71-4F98-4DF4-8467-297D6938C93F}" type="presOf" srcId="{A345C027-FB34-425C-B18C-08BA3D6A92A7}" destId="{723E04B0-7775-4B89-B48D-D2D2748C9BE1}" srcOrd="0" destOrd="0" presId="urn:microsoft.com/office/officeart/2005/8/layout/vList3"/>
    <dgm:cxn modelId="{9CA83704-0D92-4841-ACB3-D26EDD034E95}" srcId="{A345C027-FB34-425C-B18C-08BA3D6A92A7}" destId="{56FF68C1-AD2C-4C42-A4B1-D10B5AEAC3DD}" srcOrd="4" destOrd="0" parTransId="{6991838F-98DC-486B-823B-511477DBCD0A}" sibTransId="{2A29C7E7-55CB-498B-B239-934FB289A071}"/>
    <dgm:cxn modelId="{E467C33C-25F5-4A59-9851-72BAF5A4C309}" srcId="{A345C027-FB34-425C-B18C-08BA3D6A92A7}" destId="{82ECEF24-4826-4779-BFD6-3DBC15B02822}" srcOrd="2" destOrd="0" parTransId="{42E8F11E-8561-4086-90D1-542B9500F51B}" sibTransId="{8C08248B-DB69-420B-8405-DA1B16705D2B}"/>
    <dgm:cxn modelId="{E556B2C3-E873-4DF9-81E4-E4756A499933}" type="presOf" srcId="{82ECEF24-4826-4779-BFD6-3DBC15B02822}" destId="{B255D52A-9F37-4525-80BA-1E381E5633F1}" srcOrd="0" destOrd="0" presId="urn:microsoft.com/office/officeart/2005/8/layout/vList3"/>
    <dgm:cxn modelId="{3005F026-8837-414D-92A2-43AE5762FF88}" type="presOf" srcId="{73EFA60B-2D06-45A2-B4F7-B67750EA615B}" destId="{5CA9091A-B827-4E44-861A-CC6286DF4869}" srcOrd="0" destOrd="0" presId="urn:microsoft.com/office/officeart/2005/8/layout/vList3"/>
    <dgm:cxn modelId="{FA068E17-20CA-4F92-A22C-F82CC40FDCCD}" type="presOf" srcId="{A3A654D1-1C45-40CC-90D3-8F3C7381F13D}" destId="{1B28078D-49E5-4872-8238-C7260DBCF358}" srcOrd="0" destOrd="0" presId="urn:microsoft.com/office/officeart/2005/8/layout/vList3"/>
    <dgm:cxn modelId="{DF60B1D7-1077-41E3-8700-54D4F0E5C534}" type="presOf" srcId="{56FF68C1-AD2C-4C42-A4B1-D10B5AEAC3DD}" destId="{ABF711B0-4769-431E-B5A0-AE53B645178F}" srcOrd="0" destOrd="0" presId="urn:microsoft.com/office/officeart/2005/8/layout/vList3"/>
    <dgm:cxn modelId="{8750BBDA-A9B7-4802-838A-4C3D3C361C74}" srcId="{A345C027-FB34-425C-B18C-08BA3D6A92A7}" destId="{5630E9FA-4D0C-4B4D-90EB-D2D6BB7C7C73}" srcOrd="5" destOrd="0" parTransId="{D1395E19-177D-4F10-98D9-60F68E4C9D9F}" sibTransId="{C61924AE-6C2B-4279-AA06-62EE6698505F}"/>
    <dgm:cxn modelId="{09539FA7-6012-404E-8BCE-CE8870AE0668}" srcId="{A345C027-FB34-425C-B18C-08BA3D6A92A7}" destId="{C5A19019-132D-4802-9110-00F7C2C4AB28}" srcOrd="3" destOrd="0" parTransId="{7CC11DB9-EF67-41E1-8981-FCC40CCA24B6}" sibTransId="{709EB1CA-F19D-4DDA-8174-60FE295BD796}"/>
    <dgm:cxn modelId="{16A0653A-C2AC-4ACE-A22C-E87E87CF2D21}" srcId="{A345C027-FB34-425C-B18C-08BA3D6A92A7}" destId="{A3A654D1-1C45-40CC-90D3-8F3C7381F13D}" srcOrd="1" destOrd="0" parTransId="{DE4178B3-6FF2-4D58-96FE-0A44B5EF8011}" sibTransId="{10F74146-26FB-46EF-8350-28434864F69E}"/>
    <dgm:cxn modelId="{B745677D-E165-4730-B817-FA27248FC0C3}" srcId="{A345C027-FB34-425C-B18C-08BA3D6A92A7}" destId="{73EFA60B-2D06-45A2-B4F7-B67750EA615B}" srcOrd="0" destOrd="0" parTransId="{D903B72B-7480-4C37-8083-259F526C800E}" sibTransId="{3E5BD000-600E-46E3-8E24-8F85435A0623}"/>
    <dgm:cxn modelId="{AF9D879A-620D-4AB3-94D9-B0977C8818DF}" srcId="{A345C027-FB34-425C-B18C-08BA3D6A92A7}" destId="{D84D94CC-C9EF-4CCB-8392-B579CF2DA263}" srcOrd="6" destOrd="0" parTransId="{936EE0B6-C61E-431D-B0FF-E6CCF43D10A2}" sibTransId="{3EA85730-BDB4-45A7-9DE9-AB896D19C7D9}"/>
    <dgm:cxn modelId="{9176396B-3628-4C1B-821D-D8E549AD68ED}" type="presOf" srcId="{D84D94CC-C9EF-4CCB-8392-B579CF2DA263}" destId="{8C3F4901-F8F7-4DCE-A1DB-858059B0DE50}" srcOrd="0" destOrd="0" presId="urn:microsoft.com/office/officeart/2005/8/layout/vList3"/>
    <dgm:cxn modelId="{CA699A64-1924-4FA0-8920-754CCF29544A}" type="presOf" srcId="{C5A19019-132D-4802-9110-00F7C2C4AB28}" destId="{AFF4294F-3F0E-4472-8BE2-FB428BCDE480}" srcOrd="0" destOrd="0" presId="urn:microsoft.com/office/officeart/2005/8/layout/vList3"/>
    <dgm:cxn modelId="{4001F0BA-273B-4571-B866-794B24EF9B37}" type="presParOf" srcId="{723E04B0-7775-4B89-B48D-D2D2748C9BE1}" destId="{D21DA97F-3DEA-48DC-BA4F-B2C0D603B0D2}" srcOrd="0" destOrd="0" presId="urn:microsoft.com/office/officeart/2005/8/layout/vList3"/>
    <dgm:cxn modelId="{02B0CDCE-E125-4AFB-938E-6FC9D24BBAED}" type="presParOf" srcId="{D21DA97F-3DEA-48DC-BA4F-B2C0D603B0D2}" destId="{F2701A84-DA82-49B5-8000-2D3DA0C7CD24}" srcOrd="0" destOrd="0" presId="urn:microsoft.com/office/officeart/2005/8/layout/vList3"/>
    <dgm:cxn modelId="{FC6C340C-EC8B-4312-9EDE-16E40E248D54}" type="presParOf" srcId="{D21DA97F-3DEA-48DC-BA4F-B2C0D603B0D2}" destId="{5CA9091A-B827-4E44-861A-CC6286DF4869}" srcOrd="1" destOrd="0" presId="urn:microsoft.com/office/officeart/2005/8/layout/vList3"/>
    <dgm:cxn modelId="{4493F648-C643-4EE6-8D54-F030F2C49B55}" type="presParOf" srcId="{723E04B0-7775-4B89-B48D-D2D2748C9BE1}" destId="{C879C783-05A9-4DAE-8FB1-0E89F5718BA7}" srcOrd="1" destOrd="0" presId="urn:microsoft.com/office/officeart/2005/8/layout/vList3"/>
    <dgm:cxn modelId="{472DD356-3CE7-40C2-8EB4-36C6236DB4EC}" type="presParOf" srcId="{723E04B0-7775-4B89-B48D-D2D2748C9BE1}" destId="{95AC9998-74D1-4E7E-8A47-877C0B21EEF1}" srcOrd="2" destOrd="0" presId="urn:microsoft.com/office/officeart/2005/8/layout/vList3"/>
    <dgm:cxn modelId="{2E08799A-7A96-4208-989C-05C513994846}" type="presParOf" srcId="{95AC9998-74D1-4E7E-8A47-877C0B21EEF1}" destId="{61F1348F-C1B9-435B-B812-709E922E85B5}" srcOrd="0" destOrd="0" presId="urn:microsoft.com/office/officeart/2005/8/layout/vList3"/>
    <dgm:cxn modelId="{2DE7E801-3C77-4F97-B125-614AADFF5F42}" type="presParOf" srcId="{95AC9998-74D1-4E7E-8A47-877C0B21EEF1}" destId="{1B28078D-49E5-4872-8238-C7260DBCF358}" srcOrd="1" destOrd="0" presId="urn:microsoft.com/office/officeart/2005/8/layout/vList3"/>
    <dgm:cxn modelId="{41DD40D7-03A5-4058-96D6-AB2E762B25DD}" type="presParOf" srcId="{723E04B0-7775-4B89-B48D-D2D2748C9BE1}" destId="{B65A5B20-00F4-49B4-9C3E-2AE1DB6CAB65}" srcOrd="3" destOrd="0" presId="urn:microsoft.com/office/officeart/2005/8/layout/vList3"/>
    <dgm:cxn modelId="{F6125C98-1AB1-4E69-84BC-C4B7900C8B94}" type="presParOf" srcId="{723E04B0-7775-4B89-B48D-D2D2748C9BE1}" destId="{F7DE7AB9-3617-4D4D-8CC1-4B5EE03344C0}" srcOrd="4" destOrd="0" presId="urn:microsoft.com/office/officeart/2005/8/layout/vList3"/>
    <dgm:cxn modelId="{7D67F25F-D2CF-4461-A0AD-9517F48DF121}" type="presParOf" srcId="{F7DE7AB9-3617-4D4D-8CC1-4B5EE03344C0}" destId="{26DCD7C5-575C-4A0D-8D21-C757DE968855}" srcOrd="0" destOrd="0" presId="urn:microsoft.com/office/officeart/2005/8/layout/vList3"/>
    <dgm:cxn modelId="{36B1AC43-6EBA-4788-A36B-D84F0A3B3697}" type="presParOf" srcId="{F7DE7AB9-3617-4D4D-8CC1-4B5EE03344C0}" destId="{B255D52A-9F37-4525-80BA-1E381E5633F1}" srcOrd="1" destOrd="0" presId="urn:microsoft.com/office/officeart/2005/8/layout/vList3"/>
    <dgm:cxn modelId="{1672517C-0C9C-4BD1-B2CF-DCD56414BA0F}" type="presParOf" srcId="{723E04B0-7775-4B89-B48D-D2D2748C9BE1}" destId="{CD48CA32-B73D-45A4-8529-6D0565ADA537}" srcOrd="5" destOrd="0" presId="urn:microsoft.com/office/officeart/2005/8/layout/vList3"/>
    <dgm:cxn modelId="{917543DF-E1D0-4DBC-A95D-CFECF50944D2}" type="presParOf" srcId="{723E04B0-7775-4B89-B48D-D2D2748C9BE1}" destId="{F129FA67-BA36-49B7-B233-3D624CAEFD63}" srcOrd="6" destOrd="0" presId="urn:microsoft.com/office/officeart/2005/8/layout/vList3"/>
    <dgm:cxn modelId="{C462B500-B69B-46CA-90EC-555682693CA7}" type="presParOf" srcId="{F129FA67-BA36-49B7-B233-3D624CAEFD63}" destId="{6199EDE7-372D-47DB-9284-E9B5EC0C2565}" srcOrd="0" destOrd="0" presId="urn:microsoft.com/office/officeart/2005/8/layout/vList3"/>
    <dgm:cxn modelId="{47DE7E5F-7796-4B2A-9A21-6223FCB0F417}" type="presParOf" srcId="{F129FA67-BA36-49B7-B233-3D624CAEFD63}" destId="{AFF4294F-3F0E-4472-8BE2-FB428BCDE480}" srcOrd="1" destOrd="0" presId="urn:microsoft.com/office/officeart/2005/8/layout/vList3"/>
    <dgm:cxn modelId="{570C4266-C6DB-4DCB-B401-3D88A02D5F36}" type="presParOf" srcId="{723E04B0-7775-4B89-B48D-D2D2748C9BE1}" destId="{DC7569FA-6083-49EE-B71B-CFC7833A733D}" srcOrd="7" destOrd="0" presId="urn:microsoft.com/office/officeart/2005/8/layout/vList3"/>
    <dgm:cxn modelId="{B77CA605-5A93-4BA8-A5B2-9B3860332050}" type="presParOf" srcId="{723E04B0-7775-4B89-B48D-D2D2748C9BE1}" destId="{C0347F5E-AA97-48BD-B110-6FF022088B98}" srcOrd="8" destOrd="0" presId="urn:microsoft.com/office/officeart/2005/8/layout/vList3"/>
    <dgm:cxn modelId="{EBED7F6F-64C3-4CE5-BA1D-27E1596FC842}" type="presParOf" srcId="{C0347F5E-AA97-48BD-B110-6FF022088B98}" destId="{40A2A3A1-E55E-4D23-9130-09194156DCB9}" srcOrd="0" destOrd="0" presId="urn:microsoft.com/office/officeart/2005/8/layout/vList3"/>
    <dgm:cxn modelId="{273C3930-B34A-42D5-9B6D-E979D8F84DB5}" type="presParOf" srcId="{C0347F5E-AA97-48BD-B110-6FF022088B98}" destId="{ABF711B0-4769-431E-B5A0-AE53B645178F}" srcOrd="1" destOrd="0" presId="urn:microsoft.com/office/officeart/2005/8/layout/vList3"/>
    <dgm:cxn modelId="{CAFA640F-965D-4406-A8E0-D6745CC69DD1}" type="presParOf" srcId="{723E04B0-7775-4B89-B48D-D2D2748C9BE1}" destId="{E5BD7323-E234-401E-A385-129088A8D03A}" srcOrd="9" destOrd="0" presId="urn:microsoft.com/office/officeart/2005/8/layout/vList3"/>
    <dgm:cxn modelId="{B98D1F78-6763-443E-8085-31400FCCA33B}" type="presParOf" srcId="{723E04B0-7775-4B89-B48D-D2D2748C9BE1}" destId="{9F863981-0074-421E-8900-19B9537EECC3}" srcOrd="10" destOrd="0" presId="urn:microsoft.com/office/officeart/2005/8/layout/vList3"/>
    <dgm:cxn modelId="{D2680727-8572-40FB-B6A9-48CC3AE3CF0D}" type="presParOf" srcId="{9F863981-0074-421E-8900-19B9537EECC3}" destId="{976235A7-2948-4B17-9889-29897B5F9172}" srcOrd="0" destOrd="0" presId="urn:microsoft.com/office/officeart/2005/8/layout/vList3"/>
    <dgm:cxn modelId="{DAF20F81-4836-46E4-AF67-AA65D889A189}" type="presParOf" srcId="{9F863981-0074-421E-8900-19B9537EECC3}" destId="{EF55BD20-5198-41AB-8C89-85702F4D7752}" srcOrd="1" destOrd="0" presId="urn:microsoft.com/office/officeart/2005/8/layout/vList3"/>
    <dgm:cxn modelId="{070DDE03-8519-4C04-B560-9807D6D3E314}" type="presParOf" srcId="{723E04B0-7775-4B89-B48D-D2D2748C9BE1}" destId="{BEF51848-58EE-45CF-AC40-4B555D87202B}" srcOrd="11" destOrd="0" presId="urn:microsoft.com/office/officeart/2005/8/layout/vList3"/>
    <dgm:cxn modelId="{3916EFA9-9FBE-472B-8656-52FC069CB0A2}" type="presParOf" srcId="{723E04B0-7775-4B89-B48D-D2D2748C9BE1}" destId="{82A765FE-D017-410D-99E0-6CE77227C5E4}" srcOrd="12" destOrd="0" presId="urn:microsoft.com/office/officeart/2005/8/layout/vList3"/>
    <dgm:cxn modelId="{217B04A9-A181-4113-9AF3-8D113BE52050}" type="presParOf" srcId="{82A765FE-D017-410D-99E0-6CE77227C5E4}" destId="{26BF43C7-B252-4387-9815-87EEA87B5E1A}" srcOrd="0" destOrd="0" presId="urn:microsoft.com/office/officeart/2005/8/layout/vList3"/>
    <dgm:cxn modelId="{B2EA6760-2FE6-4512-8965-F0B60E48AD7F}" type="presParOf" srcId="{82A765FE-D017-410D-99E0-6CE77227C5E4}" destId="{8C3F4901-F8F7-4DCE-A1DB-858059B0DE50}" srcOrd="1" destOrd="0" presId="urn:microsoft.com/office/officeart/2005/8/layout/vList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C57780F-2021-4FD2-B357-FBE5AD5D0FEE}" type="doc">
      <dgm:prSet loTypeId="urn:microsoft.com/office/officeart/2005/8/layout/equation1" loCatId="process" qsTypeId="urn:microsoft.com/office/officeart/2005/8/quickstyle/simple1#4" qsCatId="simple" csTypeId="urn:microsoft.com/office/officeart/2005/8/colors/accent1_2#6" csCatId="accent1" phldr="1"/>
      <dgm:spPr/>
    </dgm:pt>
    <dgm:pt modelId="{3592086A-6701-4367-A314-7D3E693FE744}">
      <dgm:prSet phldrT="[Текст]" custT="1"/>
      <dgm:spPr/>
      <dgm:t>
        <a:bodyPr/>
        <a:lstStyle/>
        <a:p>
          <a:r>
            <a:rPr lang="ru-RU" sz="1400" dirty="0" smtClean="0"/>
            <a:t>Сила нервных процессов</a:t>
          </a:r>
          <a:endParaRPr lang="ru-RU" sz="1400" dirty="0"/>
        </a:p>
      </dgm:t>
    </dgm:pt>
    <dgm:pt modelId="{BB21B5B1-CEB9-40A1-8BDB-A799ED4F1F1D}" type="parTrans" cxnId="{9E90D428-F6A9-4293-A576-7ACA514AD1AE}">
      <dgm:prSet/>
      <dgm:spPr/>
      <dgm:t>
        <a:bodyPr/>
        <a:lstStyle/>
        <a:p>
          <a:endParaRPr lang="ru-RU" sz="2000"/>
        </a:p>
      </dgm:t>
    </dgm:pt>
    <dgm:pt modelId="{C9BFB114-F7D3-4ED7-9BB5-4D7A347641EC}" type="sibTrans" cxnId="{9E90D428-F6A9-4293-A576-7ACA514AD1AE}">
      <dgm:prSet custT="1"/>
      <dgm:spPr/>
      <dgm:t>
        <a:bodyPr/>
        <a:lstStyle/>
        <a:p>
          <a:endParaRPr lang="ru-RU" sz="1050"/>
        </a:p>
      </dgm:t>
    </dgm:pt>
    <dgm:pt modelId="{9DE7F66C-2B25-4B81-B7BC-E7A86514F2E5}">
      <dgm:prSet phldrT="[Текст]" custT="1"/>
      <dgm:spPr/>
      <dgm:t>
        <a:bodyPr/>
        <a:lstStyle/>
        <a:p>
          <a:r>
            <a:rPr lang="ru-RU" sz="1400" dirty="0" smtClean="0"/>
            <a:t>Уравновешенность  и подвижность </a:t>
          </a:r>
          <a:endParaRPr lang="ru-RU" sz="1400" dirty="0"/>
        </a:p>
      </dgm:t>
    </dgm:pt>
    <dgm:pt modelId="{4548B313-6C22-498F-AC70-0AA627F92BB1}" type="parTrans" cxnId="{1B1315ED-2C8A-4EE7-8C85-784F66C4A77B}">
      <dgm:prSet/>
      <dgm:spPr/>
      <dgm:t>
        <a:bodyPr/>
        <a:lstStyle/>
        <a:p>
          <a:endParaRPr lang="ru-RU" sz="2000"/>
        </a:p>
      </dgm:t>
    </dgm:pt>
    <dgm:pt modelId="{99E6762A-90BB-405B-8E8A-90578C83C15C}" type="sibTrans" cxnId="{1B1315ED-2C8A-4EE7-8C85-784F66C4A77B}">
      <dgm:prSet custT="1"/>
      <dgm:spPr/>
      <dgm:t>
        <a:bodyPr/>
        <a:lstStyle/>
        <a:p>
          <a:endParaRPr lang="ru-RU" sz="2800"/>
        </a:p>
      </dgm:t>
    </dgm:pt>
    <dgm:pt modelId="{F02B253F-5A08-4E36-9DD4-D87545DBD010}">
      <dgm:prSet phldrT="[Текст]" custT="1"/>
      <dgm:spPr/>
      <dgm:t>
        <a:bodyPr/>
        <a:lstStyle/>
        <a:p>
          <a:r>
            <a:rPr lang="ru-RU" sz="1400" dirty="0" smtClean="0"/>
            <a:t>Воля и коммуникация</a:t>
          </a:r>
          <a:endParaRPr lang="ru-RU" sz="1400" dirty="0"/>
        </a:p>
      </dgm:t>
    </dgm:pt>
    <dgm:pt modelId="{837440BF-DC4E-4FC2-8B9D-A68DA164280B}" type="parTrans" cxnId="{C7DF5A8A-F341-4603-B54D-B44EF32AB3DD}">
      <dgm:prSet/>
      <dgm:spPr/>
      <dgm:t>
        <a:bodyPr/>
        <a:lstStyle/>
        <a:p>
          <a:endParaRPr lang="ru-RU" sz="2000"/>
        </a:p>
      </dgm:t>
    </dgm:pt>
    <dgm:pt modelId="{C144ACAF-A448-4456-9AFB-E2AE1B10EE43}" type="sibTrans" cxnId="{C7DF5A8A-F341-4603-B54D-B44EF32AB3DD}">
      <dgm:prSet/>
      <dgm:spPr/>
      <dgm:t>
        <a:bodyPr/>
        <a:lstStyle/>
        <a:p>
          <a:endParaRPr lang="ru-RU" sz="2000"/>
        </a:p>
      </dgm:t>
    </dgm:pt>
    <dgm:pt modelId="{1AAD53BE-3B4A-4373-A7E5-1EBE9ADE92A7}" type="pres">
      <dgm:prSet presAssocID="{0C57780F-2021-4FD2-B357-FBE5AD5D0FEE}" presName="linearFlow" presStyleCnt="0">
        <dgm:presLayoutVars>
          <dgm:dir/>
          <dgm:resizeHandles val="exact"/>
        </dgm:presLayoutVars>
      </dgm:prSet>
      <dgm:spPr/>
    </dgm:pt>
    <dgm:pt modelId="{321C1D8F-F9B1-4403-A68A-E922DF8990A8}" type="pres">
      <dgm:prSet presAssocID="{3592086A-6701-4367-A314-7D3E693FE744}" presName="node" presStyleLbl="node1" presStyleIdx="0" presStyleCnt="3">
        <dgm:presLayoutVars>
          <dgm:bulletEnabled val="1"/>
        </dgm:presLayoutVars>
      </dgm:prSet>
      <dgm:spPr/>
      <dgm:t>
        <a:bodyPr/>
        <a:lstStyle/>
        <a:p>
          <a:endParaRPr lang="ru-RU"/>
        </a:p>
      </dgm:t>
    </dgm:pt>
    <dgm:pt modelId="{AF00A442-7E69-4B15-B5BD-51CE426243A6}" type="pres">
      <dgm:prSet presAssocID="{C9BFB114-F7D3-4ED7-9BB5-4D7A347641EC}" presName="spacerL" presStyleCnt="0"/>
      <dgm:spPr/>
    </dgm:pt>
    <dgm:pt modelId="{B4978FCA-3547-464B-ABD3-1BB84EACF76E}" type="pres">
      <dgm:prSet presAssocID="{C9BFB114-F7D3-4ED7-9BB5-4D7A347641EC}" presName="sibTrans" presStyleLbl="sibTrans2D1" presStyleIdx="0" presStyleCnt="2"/>
      <dgm:spPr/>
      <dgm:t>
        <a:bodyPr/>
        <a:lstStyle/>
        <a:p>
          <a:endParaRPr lang="ru-RU"/>
        </a:p>
      </dgm:t>
    </dgm:pt>
    <dgm:pt modelId="{F2273829-C4F5-4BDC-AA95-1D23DCE6D1BA}" type="pres">
      <dgm:prSet presAssocID="{C9BFB114-F7D3-4ED7-9BB5-4D7A347641EC}" presName="spacerR" presStyleCnt="0"/>
      <dgm:spPr/>
    </dgm:pt>
    <dgm:pt modelId="{9A8F5DA3-065A-4BE1-9438-F10D110A1701}" type="pres">
      <dgm:prSet presAssocID="{9DE7F66C-2B25-4B81-B7BC-E7A86514F2E5}" presName="node" presStyleLbl="node1" presStyleIdx="1" presStyleCnt="3">
        <dgm:presLayoutVars>
          <dgm:bulletEnabled val="1"/>
        </dgm:presLayoutVars>
      </dgm:prSet>
      <dgm:spPr/>
      <dgm:t>
        <a:bodyPr/>
        <a:lstStyle/>
        <a:p>
          <a:endParaRPr lang="ru-RU"/>
        </a:p>
      </dgm:t>
    </dgm:pt>
    <dgm:pt modelId="{C5FFC8FE-50A0-4AEE-8593-D3BE13BE4AD9}" type="pres">
      <dgm:prSet presAssocID="{99E6762A-90BB-405B-8E8A-90578C83C15C}" presName="spacerL" presStyleCnt="0"/>
      <dgm:spPr/>
    </dgm:pt>
    <dgm:pt modelId="{904F6AA3-5FD4-46E2-A4CA-37F5C9CC3905}" type="pres">
      <dgm:prSet presAssocID="{99E6762A-90BB-405B-8E8A-90578C83C15C}" presName="sibTrans" presStyleLbl="sibTrans2D1" presStyleIdx="1" presStyleCnt="2"/>
      <dgm:spPr/>
      <dgm:t>
        <a:bodyPr/>
        <a:lstStyle/>
        <a:p>
          <a:endParaRPr lang="ru-RU"/>
        </a:p>
      </dgm:t>
    </dgm:pt>
    <dgm:pt modelId="{E30888C3-8370-4C3B-8FBD-170BEDE363B5}" type="pres">
      <dgm:prSet presAssocID="{99E6762A-90BB-405B-8E8A-90578C83C15C}" presName="spacerR" presStyleCnt="0"/>
      <dgm:spPr/>
    </dgm:pt>
    <dgm:pt modelId="{0D9DEE78-B676-446E-B64A-19874AF3574C}" type="pres">
      <dgm:prSet presAssocID="{F02B253F-5A08-4E36-9DD4-D87545DBD010}" presName="node" presStyleLbl="node1" presStyleIdx="2" presStyleCnt="3">
        <dgm:presLayoutVars>
          <dgm:bulletEnabled val="1"/>
        </dgm:presLayoutVars>
      </dgm:prSet>
      <dgm:spPr/>
      <dgm:t>
        <a:bodyPr/>
        <a:lstStyle/>
        <a:p>
          <a:endParaRPr lang="ru-RU"/>
        </a:p>
      </dgm:t>
    </dgm:pt>
  </dgm:ptLst>
  <dgm:cxnLst>
    <dgm:cxn modelId="{D4D18391-FF11-4356-B173-7A61AB6DFEE5}" type="presOf" srcId="{C9BFB114-F7D3-4ED7-9BB5-4D7A347641EC}" destId="{B4978FCA-3547-464B-ABD3-1BB84EACF76E}" srcOrd="0" destOrd="0" presId="urn:microsoft.com/office/officeart/2005/8/layout/equation1"/>
    <dgm:cxn modelId="{42EDB717-4743-424D-97EF-18FDE9EBE1BF}" type="presOf" srcId="{0C57780F-2021-4FD2-B357-FBE5AD5D0FEE}" destId="{1AAD53BE-3B4A-4373-A7E5-1EBE9ADE92A7}" srcOrd="0" destOrd="0" presId="urn:microsoft.com/office/officeart/2005/8/layout/equation1"/>
    <dgm:cxn modelId="{1B1315ED-2C8A-4EE7-8C85-784F66C4A77B}" srcId="{0C57780F-2021-4FD2-B357-FBE5AD5D0FEE}" destId="{9DE7F66C-2B25-4B81-B7BC-E7A86514F2E5}" srcOrd="1" destOrd="0" parTransId="{4548B313-6C22-498F-AC70-0AA627F92BB1}" sibTransId="{99E6762A-90BB-405B-8E8A-90578C83C15C}"/>
    <dgm:cxn modelId="{9E90D428-F6A9-4293-A576-7ACA514AD1AE}" srcId="{0C57780F-2021-4FD2-B357-FBE5AD5D0FEE}" destId="{3592086A-6701-4367-A314-7D3E693FE744}" srcOrd="0" destOrd="0" parTransId="{BB21B5B1-CEB9-40A1-8BDB-A799ED4F1F1D}" sibTransId="{C9BFB114-F7D3-4ED7-9BB5-4D7A347641EC}"/>
    <dgm:cxn modelId="{F05C04A2-E870-4F36-B299-1166778AE1EB}" type="presOf" srcId="{9DE7F66C-2B25-4B81-B7BC-E7A86514F2E5}" destId="{9A8F5DA3-065A-4BE1-9438-F10D110A1701}" srcOrd="0" destOrd="0" presId="urn:microsoft.com/office/officeart/2005/8/layout/equation1"/>
    <dgm:cxn modelId="{610330CF-D71A-4BCF-B558-E6C156145181}" type="presOf" srcId="{3592086A-6701-4367-A314-7D3E693FE744}" destId="{321C1D8F-F9B1-4403-A68A-E922DF8990A8}" srcOrd="0" destOrd="0" presId="urn:microsoft.com/office/officeart/2005/8/layout/equation1"/>
    <dgm:cxn modelId="{2CE00E37-6DF9-4EE5-B79D-663227DA16A4}" type="presOf" srcId="{99E6762A-90BB-405B-8E8A-90578C83C15C}" destId="{904F6AA3-5FD4-46E2-A4CA-37F5C9CC3905}" srcOrd="0" destOrd="0" presId="urn:microsoft.com/office/officeart/2005/8/layout/equation1"/>
    <dgm:cxn modelId="{C7DF5A8A-F341-4603-B54D-B44EF32AB3DD}" srcId="{0C57780F-2021-4FD2-B357-FBE5AD5D0FEE}" destId="{F02B253F-5A08-4E36-9DD4-D87545DBD010}" srcOrd="2" destOrd="0" parTransId="{837440BF-DC4E-4FC2-8B9D-A68DA164280B}" sibTransId="{C144ACAF-A448-4456-9AFB-E2AE1B10EE43}"/>
    <dgm:cxn modelId="{5D900960-846A-4142-8109-D7F78FED2085}" type="presOf" srcId="{F02B253F-5A08-4E36-9DD4-D87545DBD010}" destId="{0D9DEE78-B676-446E-B64A-19874AF3574C}" srcOrd="0" destOrd="0" presId="urn:microsoft.com/office/officeart/2005/8/layout/equation1"/>
    <dgm:cxn modelId="{AA3B3951-5ED9-4886-BD41-FCEC114EDBFB}" type="presParOf" srcId="{1AAD53BE-3B4A-4373-A7E5-1EBE9ADE92A7}" destId="{321C1D8F-F9B1-4403-A68A-E922DF8990A8}" srcOrd="0" destOrd="0" presId="urn:microsoft.com/office/officeart/2005/8/layout/equation1"/>
    <dgm:cxn modelId="{F07146D7-9518-431E-9AB5-1041C3CC298B}" type="presParOf" srcId="{1AAD53BE-3B4A-4373-A7E5-1EBE9ADE92A7}" destId="{AF00A442-7E69-4B15-B5BD-51CE426243A6}" srcOrd="1" destOrd="0" presId="urn:microsoft.com/office/officeart/2005/8/layout/equation1"/>
    <dgm:cxn modelId="{07E724EB-21C5-49A4-880B-7D8E661F3BEA}" type="presParOf" srcId="{1AAD53BE-3B4A-4373-A7E5-1EBE9ADE92A7}" destId="{B4978FCA-3547-464B-ABD3-1BB84EACF76E}" srcOrd="2" destOrd="0" presId="urn:microsoft.com/office/officeart/2005/8/layout/equation1"/>
    <dgm:cxn modelId="{C6407B02-DB50-427B-B181-DE8C1C349DA1}" type="presParOf" srcId="{1AAD53BE-3B4A-4373-A7E5-1EBE9ADE92A7}" destId="{F2273829-C4F5-4BDC-AA95-1D23DCE6D1BA}" srcOrd="3" destOrd="0" presId="urn:microsoft.com/office/officeart/2005/8/layout/equation1"/>
    <dgm:cxn modelId="{9D3F6E75-C350-4ABD-B19C-F228A6C907C0}" type="presParOf" srcId="{1AAD53BE-3B4A-4373-A7E5-1EBE9ADE92A7}" destId="{9A8F5DA3-065A-4BE1-9438-F10D110A1701}" srcOrd="4" destOrd="0" presId="urn:microsoft.com/office/officeart/2005/8/layout/equation1"/>
    <dgm:cxn modelId="{8D1BDCE4-26DE-409B-AAF5-BD4F7D8CFE37}" type="presParOf" srcId="{1AAD53BE-3B4A-4373-A7E5-1EBE9ADE92A7}" destId="{C5FFC8FE-50A0-4AEE-8593-D3BE13BE4AD9}" srcOrd="5" destOrd="0" presId="urn:microsoft.com/office/officeart/2005/8/layout/equation1"/>
    <dgm:cxn modelId="{068B2042-D66B-4B16-808E-ABF1575FA80C}" type="presParOf" srcId="{1AAD53BE-3B4A-4373-A7E5-1EBE9ADE92A7}" destId="{904F6AA3-5FD4-46E2-A4CA-37F5C9CC3905}" srcOrd="6" destOrd="0" presId="urn:microsoft.com/office/officeart/2005/8/layout/equation1"/>
    <dgm:cxn modelId="{28426431-296A-4238-99B1-F96AF64BBC21}" type="presParOf" srcId="{1AAD53BE-3B4A-4373-A7E5-1EBE9ADE92A7}" destId="{E30888C3-8370-4C3B-8FBD-170BEDE363B5}" srcOrd="7" destOrd="0" presId="urn:microsoft.com/office/officeart/2005/8/layout/equation1"/>
    <dgm:cxn modelId="{58F8B62B-2460-4FE5-BCAA-93D1E74A6C08}" type="presParOf" srcId="{1AAD53BE-3B4A-4373-A7E5-1EBE9ADE92A7}" destId="{0D9DEE78-B676-446E-B64A-19874AF3574C}" srcOrd="8" destOrd="0" presId="urn:microsoft.com/office/officeart/2005/8/layout/equation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B1E1621-85E2-4742-8547-69F9B29C1A55}" type="doc">
      <dgm:prSet loTypeId="urn:microsoft.com/office/officeart/2005/8/layout/radial4" loCatId="relationship" qsTypeId="urn:microsoft.com/office/officeart/2005/8/quickstyle/simple3" qsCatId="simple" csTypeId="urn:microsoft.com/office/officeart/2005/8/colors/accent1_2#7" csCatId="accent1" phldr="1"/>
      <dgm:spPr/>
      <dgm:t>
        <a:bodyPr/>
        <a:lstStyle/>
        <a:p>
          <a:endParaRPr lang="ru-RU"/>
        </a:p>
      </dgm:t>
    </dgm:pt>
    <dgm:pt modelId="{23A68B81-6AEB-43B4-8B8A-A3F46F3D9C03}">
      <dgm:prSet phldrT="[Текст]" custT="1"/>
      <dgm:spPr/>
      <dgm:t>
        <a:bodyPr/>
        <a:lstStyle/>
        <a:p>
          <a:r>
            <a:rPr lang="ru-RU" sz="2000" dirty="0" smtClean="0"/>
            <a:t>ТИПЫ ЛИЧНОСТИ</a:t>
          </a:r>
          <a:endParaRPr lang="ru-RU" sz="2000" dirty="0"/>
        </a:p>
      </dgm:t>
    </dgm:pt>
    <dgm:pt modelId="{A60C6B41-1BB0-413F-823C-BCEA1C75516A}" type="parTrans" cxnId="{6E019704-1F0A-43A8-9011-4D157CE494DC}">
      <dgm:prSet/>
      <dgm:spPr/>
      <dgm:t>
        <a:bodyPr/>
        <a:lstStyle/>
        <a:p>
          <a:endParaRPr lang="ru-RU" sz="2800"/>
        </a:p>
      </dgm:t>
    </dgm:pt>
    <dgm:pt modelId="{0C4E6D9A-F6A4-4E53-9DB4-2181A1B2E547}" type="sibTrans" cxnId="{6E019704-1F0A-43A8-9011-4D157CE494DC}">
      <dgm:prSet/>
      <dgm:spPr/>
      <dgm:t>
        <a:bodyPr/>
        <a:lstStyle/>
        <a:p>
          <a:endParaRPr lang="ru-RU" sz="2800"/>
        </a:p>
      </dgm:t>
    </dgm:pt>
    <dgm:pt modelId="{2974B025-B476-46F8-85D2-5497A09CB298}">
      <dgm:prSet phldrT="[Текст]" custT="1"/>
      <dgm:spPr/>
      <dgm:t>
        <a:bodyPr/>
        <a:lstStyle/>
        <a:p>
          <a:r>
            <a:rPr lang="ru-RU" sz="2000" dirty="0" smtClean="0"/>
            <a:t>Художественный</a:t>
          </a:r>
          <a:endParaRPr lang="ru-RU" sz="2000" dirty="0"/>
        </a:p>
      </dgm:t>
    </dgm:pt>
    <dgm:pt modelId="{243088CC-98FA-4E62-89B8-741B29167AA9}" type="parTrans" cxnId="{D398D46C-B2D5-42BC-A2C4-E071F887FFA5}">
      <dgm:prSet/>
      <dgm:spPr/>
      <dgm:t>
        <a:bodyPr/>
        <a:lstStyle/>
        <a:p>
          <a:endParaRPr lang="ru-RU" sz="2800"/>
        </a:p>
      </dgm:t>
    </dgm:pt>
    <dgm:pt modelId="{0354CA2E-B23B-41FA-B5BB-1CAE03440738}" type="sibTrans" cxnId="{D398D46C-B2D5-42BC-A2C4-E071F887FFA5}">
      <dgm:prSet/>
      <dgm:spPr/>
      <dgm:t>
        <a:bodyPr/>
        <a:lstStyle/>
        <a:p>
          <a:endParaRPr lang="ru-RU" sz="2800"/>
        </a:p>
      </dgm:t>
    </dgm:pt>
    <dgm:pt modelId="{02962185-03C0-451F-B83E-913C023B373E}">
      <dgm:prSet phldrT="[Текст]" custT="1"/>
      <dgm:spPr/>
      <dgm:t>
        <a:bodyPr/>
        <a:lstStyle/>
        <a:p>
          <a:r>
            <a:rPr lang="ru-RU" sz="1800" dirty="0" smtClean="0"/>
            <a:t>Мыслительный</a:t>
          </a:r>
          <a:endParaRPr lang="ru-RU" sz="1800" dirty="0"/>
        </a:p>
      </dgm:t>
    </dgm:pt>
    <dgm:pt modelId="{6627EFDA-BEB1-4876-8A4C-528990053F54}" type="parTrans" cxnId="{D114225F-332A-44E4-B406-D597A08EAAA1}">
      <dgm:prSet/>
      <dgm:spPr/>
      <dgm:t>
        <a:bodyPr/>
        <a:lstStyle/>
        <a:p>
          <a:endParaRPr lang="ru-RU" sz="2800"/>
        </a:p>
      </dgm:t>
    </dgm:pt>
    <dgm:pt modelId="{63EF9DE0-1933-4AD5-A9E6-1DF15081619D}" type="sibTrans" cxnId="{D114225F-332A-44E4-B406-D597A08EAAA1}">
      <dgm:prSet/>
      <dgm:spPr/>
      <dgm:t>
        <a:bodyPr/>
        <a:lstStyle/>
        <a:p>
          <a:endParaRPr lang="ru-RU" sz="2800"/>
        </a:p>
      </dgm:t>
    </dgm:pt>
    <dgm:pt modelId="{6A39A85B-368F-4256-887A-6F75A7317E69}">
      <dgm:prSet phldrT="[Текст]" custT="1"/>
      <dgm:spPr/>
      <dgm:t>
        <a:bodyPr/>
        <a:lstStyle/>
        <a:p>
          <a:r>
            <a:rPr lang="ru-RU" sz="1800" dirty="0" smtClean="0"/>
            <a:t>Смешанный</a:t>
          </a:r>
          <a:endParaRPr lang="ru-RU" sz="1800" dirty="0"/>
        </a:p>
      </dgm:t>
    </dgm:pt>
    <dgm:pt modelId="{6FBC39F6-0CA4-4100-9179-96064333E5C4}" type="parTrans" cxnId="{0555E867-97AA-47A5-8AEB-67F8A45566D8}">
      <dgm:prSet/>
      <dgm:spPr/>
      <dgm:t>
        <a:bodyPr/>
        <a:lstStyle/>
        <a:p>
          <a:endParaRPr lang="ru-RU" sz="2800"/>
        </a:p>
      </dgm:t>
    </dgm:pt>
    <dgm:pt modelId="{0EB8C4DD-08A5-4465-9D5E-11E88E9A20B1}" type="sibTrans" cxnId="{0555E867-97AA-47A5-8AEB-67F8A45566D8}">
      <dgm:prSet/>
      <dgm:spPr/>
      <dgm:t>
        <a:bodyPr/>
        <a:lstStyle/>
        <a:p>
          <a:endParaRPr lang="ru-RU" sz="2800"/>
        </a:p>
      </dgm:t>
    </dgm:pt>
    <dgm:pt modelId="{DDA2D8FD-057E-40FF-8EC8-AEC50700DCA1}" type="pres">
      <dgm:prSet presAssocID="{CB1E1621-85E2-4742-8547-69F9B29C1A55}" presName="cycle" presStyleCnt="0">
        <dgm:presLayoutVars>
          <dgm:chMax val="1"/>
          <dgm:dir/>
          <dgm:animLvl val="ctr"/>
          <dgm:resizeHandles val="exact"/>
        </dgm:presLayoutVars>
      </dgm:prSet>
      <dgm:spPr/>
      <dgm:t>
        <a:bodyPr/>
        <a:lstStyle/>
        <a:p>
          <a:endParaRPr lang="ru-RU"/>
        </a:p>
      </dgm:t>
    </dgm:pt>
    <dgm:pt modelId="{874DA03F-E6BB-486A-958F-5004796CED6B}" type="pres">
      <dgm:prSet presAssocID="{23A68B81-6AEB-43B4-8B8A-A3F46F3D9C03}" presName="centerShape" presStyleLbl="node0" presStyleIdx="0" presStyleCnt="1"/>
      <dgm:spPr/>
      <dgm:t>
        <a:bodyPr/>
        <a:lstStyle/>
        <a:p>
          <a:endParaRPr lang="ru-RU"/>
        </a:p>
      </dgm:t>
    </dgm:pt>
    <dgm:pt modelId="{17C238E8-8907-40B4-88EC-EF4994D124D6}" type="pres">
      <dgm:prSet presAssocID="{243088CC-98FA-4E62-89B8-741B29167AA9}" presName="parTrans" presStyleLbl="bgSibTrans2D1" presStyleIdx="0" presStyleCnt="3"/>
      <dgm:spPr/>
      <dgm:t>
        <a:bodyPr/>
        <a:lstStyle/>
        <a:p>
          <a:endParaRPr lang="ru-RU"/>
        </a:p>
      </dgm:t>
    </dgm:pt>
    <dgm:pt modelId="{E381423C-2497-4324-B708-7556EC2AC68F}" type="pres">
      <dgm:prSet presAssocID="{2974B025-B476-46F8-85D2-5497A09CB298}" presName="node" presStyleLbl="node1" presStyleIdx="0" presStyleCnt="3">
        <dgm:presLayoutVars>
          <dgm:bulletEnabled val="1"/>
        </dgm:presLayoutVars>
      </dgm:prSet>
      <dgm:spPr/>
      <dgm:t>
        <a:bodyPr/>
        <a:lstStyle/>
        <a:p>
          <a:endParaRPr lang="ru-RU"/>
        </a:p>
      </dgm:t>
    </dgm:pt>
    <dgm:pt modelId="{F1E7C790-AAB8-4946-BFB4-07E7FC705BEA}" type="pres">
      <dgm:prSet presAssocID="{6627EFDA-BEB1-4876-8A4C-528990053F54}" presName="parTrans" presStyleLbl="bgSibTrans2D1" presStyleIdx="1" presStyleCnt="3"/>
      <dgm:spPr/>
      <dgm:t>
        <a:bodyPr/>
        <a:lstStyle/>
        <a:p>
          <a:endParaRPr lang="ru-RU"/>
        </a:p>
      </dgm:t>
    </dgm:pt>
    <dgm:pt modelId="{F8480BBD-E7B5-4478-8300-DE79A1B1B909}" type="pres">
      <dgm:prSet presAssocID="{02962185-03C0-451F-B83E-913C023B373E}" presName="node" presStyleLbl="node1" presStyleIdx="1" presStyleCnt="3">
        <dgm:presLayoutVars>
          <dgm:bulletEnabled val="1"/>
        </dgm:presLayoutVars>
      </dgm:prSet>
      <dgm:spPr/>
      <dgm:t>
        <a:bodyPr/>
        <a:lstStyle/>
        <a:p>
          <a:endParaRPr lang="ru-RU"/>
        </a:p>
      </dgm:t>
    </dgm:pt>
    <dgm:pt modelId="{E85B8145-755D-47B8-9C9A-93E66976207F}" type="pres">
      <dgm:prSet presAssocID="{6FBC39F6-0CA4-4100-9179-96064333E5C4}" presName="parTrans" presStyleLbl="bgSibTrans2D1" presStyleIdx="2" presStyleCnt="3"/>
      <dgm:spPr/>
      <dgm:t>
        <a:bodyPr/>
        <a:lstStyle/>
        <a:p>
          <a:endParaRPr lang="ru-RU"/>
        </a:p>
      </dgm:t>
    </dgm:pt>
    <dgm:pt modelId="{4E777FCE-E640-4E63-86EE-9BE96EB8F348}" type="pres">
      <dgm:prSet presAssocID="{6A39A85B-368F-4256-887A-6F75A7317E69}" presName="node" presStyleLbl="node1" presStyleIdx="2" presStyleCnt="3">
        <dgm:presLayoutVars>
          <dgm:bulletEnabled val="1"/>
        </dgm:presLayoutVars>
      </dgm:prSet>
      <dgm:spPr/>
      <dgm:t>
        <a:bodyPr/>
        <a:lstStyle/>
        <a:p>
          <a:endParaRPr lang="ru-RU"/>
        </a:p>
      </dgm:t>
    </dgm:pt>
  </dgm:ptLst>
  <dgm:cxnLst>
    <dgm:cxn modelId="{E7CBA0AE-CC80-4E0E-B346-843A2F7A0A21}" type="presOf" srcId="{6A39A85B-368F-4256-887A-6F75A7317E69}" destId="{4E777FCE-E640-4E63-86EE-9BE96EB8F348}" srcOrd="0" destOrd="0" presId="urn:microsoft.com/office/officeart/2005/8/layout/radial4"/>
    <dgm:cxn modelId="{E7474600-DB6F-40C5-A3A2-E9C00EC3B16D}" type="presOf" srcId="{2974B025-B476-46F8-85D2-5497A09CB298}" destId="{E381423C-2497-4324-B708-7556EC2AC68F}" srcOrd="0" destOrd="0" presId="urn:microsoft.com/office/officeart/2005/8/layout/radial4"/>
    <dgm:cxn modelId="{67312A23-DB88-4E47-B2AD-EA104B82AA1C}" type="presOf" srcId="{6627EFDA-BEB1-4876-8A4C-528990053F54}" destId="{F1E7C790-AAB8-4946-BFB4-07E7FC705BEA}" srcOrd="0" destOrd="0" presId="urn:microsoft.com/office/officeart/2005/8/layout/radial4"/>
    <dgm:cxn modelId="{9DD6D9E4-1624-4F21-9972-305D24A5CE68}" type="presOf" srcId="{6FBC39F6-0CA4-4100-9179-96064333E5C4}" destId="{E85B8145-755D-47B8-9C9A-93E66976207F}" srcOrd="0" destOrd="0" presId="urn:microsoft.com/office/officeart/2005/8/layout/radial4"/>
    <dgm:cxn modelId="{6E019704-1F0A-43A8-9011-4D157CE494DC}" srcId="{CB1E1621-85E2-4742-8547-69F9B29C1A55}" destId="{23A68B81-6AEB-43B4-8B8A-A3F46F3D9C03}" srcOrd="0" destOrd="0" parTransId="{A60C6B41-1BB0-413F-823C-BCEA1C75516A}" sibTransId="{0C4E6D9A-F6A4-4E53-9DB4-2181A1B2E547}"/>
    <dgm:cxn modelId="{D398D46C-B2D5-42BC-A2C4-E071F887FFA5}" srcId="{23A68B81-6AEB-43B4-8B8A-A3F46F3D9C03}" destId="{2974B025-B476-46F8-85D2-5497A09CB298}" srcOrd="0" destOrd="0" parTransId="{243088CC-98FA-4E62-89B8-741B29167AA9}" sibTransId="{0354CA2E-B23B-41FA-B5BB-1CAE03440738}"/>
    <dgm:cxn modelId="{1CF1B511-27E3-414E-9841-E20C0B8FDA51}" type="presOf" srcId="{23A68B81-6AEB-43B4-8B8A-A3F46F3D9C03}" destId="{874DA03F-E6BB-486A-958F-5004796CED6B}" srcOrd="0" destOrd="0" presId="urn:microsoft.com/office/officeart/2005/8/layout/radial4"/>
    <dgm:cxn modelId="{0F894F18-39C6-4621-97CA-E79BEDFD29AF}" type="presOf" srcId="{02962185-03C0-451F-B83E-913C023B373E}" destId="{F8480BBD-E7B5-4478-8300-DE79A1B1B909}" srcOrd="0" destOrd="0" presId="urn:microsoft.com/office/officeart/2005/8/layout/radial4"/>
    <dgm:cxn modelId="{D114225F-332A-44E4-B406-D597A08EAAA1}" srcId="{23A68B81-6AEB-43B4-8B8A-A3F46F3D9C03}" destId="{02962185-03C0-451F-B83E-913C023B373E}" srcOrd="1" destOrd="0" parTransId="{6627EFDA-BEB1-4876-8A4C-528990053F54}" sibTransId="{63EF9DE0-1933-4AD5-A9E6-1DF15081619D}"/>
    <dgm:cxn modelId="{9F70B750-1E47-450F-A0CD-067FF19E0124}" type="presOf" srcId="{243088CC-98FA-4E62-89B8-741B29167AA9}" destId="{17C238E8-8907-40B4-88EC-EF4994D124D6}" srcOrd="0" destOrd="0" presId="urn:microsoft.com/office/officeart/2005/8/layout/radial4"/>
    <dgm:cxn modelId="{64CC5078-FFA5-46A5-826B-85A979AE4ED2}" type="presOf" srcId="{CB1E1621-85E2-4742-8547-69F9B29C1A55}" destId="{DDA2D8FD-057E-40FF-8EC8-AEC50700DCA1}" srcOrd="0" destOrd="0" presId="urn:microsoft.com/office/officeart/2005/8/layout/radial4"/>
    <dgm:cxn modelId="{0555E867-97AA-47A5-8AEB-67F8A45566D8}" srcId="{23A68B81-6AEB-43B4-8B8A-A3F46F3D9C03}" destId="{6A39A85B-368F-4256-887A-6F75A7317E69}" srcOrd="2" destOrd="0" parTransId="{6FBC39F6-0CA4-4100-9179-96064333E5C4}" sibTransId="{0EB8C4DD-08A5-4465-9D5E-11E88E9A20B1}"/>
    <dgm:cxn modelId="{28AF1966-BF0F-45BB-851E-BD699B7819C4}" type="presParOf" srcId="{DDA2D8FD-057E-40FF-8EC8-AEC50700DCA1}" destId="{874DA03F-E6BB-486A-958F-5004796CED6B}" srcOrd="0" destOrd="0" presId="urn:microsoft.com/office/officeart/2005/8/layout/radial4"/>
    <dgm:cxn modelId="{09C625DA-025E-4419-9E28-826B116CEE34}" type="presParOf" srcId="{DDA2D8FD-057E-40FF-8EC8-AEC50700DCA1}" destId="{17C238E8-8907-40B4-88EC-EF4994D124D6}" srcOrd="1" destOrd="0" presId="urn:microsoft.com/office/officeart/2005/8/layout/radial4"/>
    <dgm:cxn modelId="{1DD5CD38-B2B1-4E30-9784-1974D50D6F1E}" type="presParOf" srcId="{DDA2D8FD-057E-40FF-8EC8-AEC50700DCA1}" destId="{E381423C-2497-4324-B708-7556EC2AC68F}" srcOrd="2" destOrd="0" presId="urn:microsoft.com/office/officeart/2005/8/layout/radial4"/>
    <dgm:cxn modelId="{7CCE8F75-F0E8-41D4-B604-74FCEDE449FA}" type="presParOf" srcId="{DDA2D8FD-057E-40FF-8EC8-AEC50700DCA1}" destId="{F1E7C790-AAB8-4946-BFB4-07E7FC705BEA}" srcOrd="3" destOrd="0" presId="urn:microsoft.com/office/officeart/2005/8/layout/radial4"/>
    <dgm:cxn modelId="{DD396E3D-B9F0-4CEF-A41F-214E7C3E3DF4}" type="presParOf" srcId="{DDA2D8FD-057E-40FF-8EC8-AEC50700DCA1}" destId="{F8480BBD-E7B5-4478-8300-DE79A1B1B909}" srcOrd="4" destOrd="0" presId="urn:microsoft.com/office/officeart/2005/8/layout/radial4"/>
    <dgm:cxn modelId="{FE8F2BF0-E96F-47EF-8577-2398397DC6DD}" type="presParOf" srcId="{DDA2D8FD-057E-40FF-8EC8-AEC50700DCA1}" destId="{E85B8145-755D-47B8-9C9A-93E66976207F}" srcOrd="5" destOrd="0" presId="urn:microsoft.com/office/officeart/2005/8/layout/radial4"/>
    <dgm:cxn modelId="{BC995CA7-A2B2-419D-9F98-CF171A24EA83}" type="presParOf" srcId="{DDA2D8FD-057E-40FF-8EC8-AEC50700DCA1}" destId="{4E777FCE-E640-4E63-86EE-9BE96EB8F348}" srcOrd="6" destOrd="0" presId="urn:microsoft.com/office/officeart/2005/8/layout/radial4"/>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3">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4">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1"/>
      </p:bgRef>
    </p:bg>
    <p:spTree>
      <p:nvGrpSpPr>
        <p:cNvPr id="1" name=""/>
        <p:cNvGrpSpPr/>
        <p:nvPr/>
      </p:nvGrpSpPr>
      <p:grpSpPr>
        <a:xfrm>
          <a:off x="0" y="0"/>
          <a:ext cx="0" cy="0"/>
          <a:chOff x="0" y="0"/>
          <a:chExt cx="0" cy="0"/>
        </a:xfrm>
      </p:grpSpPr>
      <p:sp>
        <p:nvSpPr>
          <p:cNvPr id="4" name="Прямоугольник 3"/>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5" name="Скругленный прямоугольник 4"/>
          <p:cNvSpPr/>
          <p:nvPr/>
        </p:nvSpPr>
        <p:spPr>
          <a:xfrm>
            <a:off x="65088" y="69850"/>
            <a:ext cx="9013825" cy="6691313"/>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defRPr/>
            </a:pPr>
            <a:endParaRPr lang="en-US"/>
          </a:p>
        </p:txBody>
      </p:sp>
      <p:sp>
        <p:nvSpPr>
          <p:cNvPr id="6" name="Прямоугольник 5"/>
          <p:cNvSpPr/>
          <p:nvPr/>
        </p:nvSpPr>
        <p:spPr>
          <a:xfrm>
            <a:off x="63500" y="1449388"/>
            <a:ext cx="9020175"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Прямоугольник 6"/>
          <p:cNvSpPr/>
          <p:nvPr/>
        </p:nvSpPr>
        <p:spPr>
          <a:xfrm>
            <a:off x="63500" y="1397000"/>
            <a:ext cx="9020175"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0" name="Прямоугольник 9"/>
          <p:cNvSpPr/>
          <p:nvPr/>
        </p:nvSpPr>
        <p:spPr>
          <a:xfrm>
            <a:off x="63500" y="2976563"/>
            <a:ext cx="9020175"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9" name="Подзаголовок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8" name="Заголовок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lang="ru-RU" smtClean="0"/>
              <a:t>Образец заголовка</a:t>
            </a:r>
            <a:endParaRPr lang="en-US"/>
          </a:p>
        </p:txBody>
      </p:sp>
      <p:sp>
        <p:nvSpPr>
          <p:cNvPr id="11" name="Дата 27"/>
          <p:cNvSpPr>
            <a:spLocks noGrp="1"/>
          </p:cNvSpPr>
          <p:nvPr>
            <p:ph type="dt" sz="half" idx="10"/>
          </p:nvPr>
        </p:nvSpPr>
        <p:spPr/>
        <p:txBody>
          <a:bodyPr/>
          <a:lstStyle>
            <a:lvl1pPr>
              <a:defRPr/>
            </a:lvl1pPr>
          </a:lstStyle>
          <a:p>
            <a:pPr>
              <a:defRPr/>
            </a:pPr>
            <a:fld id="{CC2D6AC4-12ED-44AA-8498-D0258E910C63}" type="datetimeFigureOut">
              <a:rPr lang="ru-RU"/>
              <a:pPr>
                <a:defRPr/>
              </a:pPr>
              <a:t>11.11.2012</a:t>
            </a:fld>
            <a:endParaRPr lang="ru-RU"/>
          </a:p>
        </p:txBody>
      </p:sp>
      <p:sp>
        <p:nvSpPr>
          <p:cNvPr id="12" name="Нижний колонтитул 16"/>
          <p:cNvSpPr>
            <a:spLocks noGrp="1"/>
          </p:cNvSpPr>
          <p:nvPr>
            <p:ph type="ftr" sz="quarter" idx="11"/>
          </p:nvPr>
        </p:nvSpPr>
        <p:spPr/>
        <p:txBody>
          <a:bodyPr/>
          <a:lstStyle>
            <a:lvl1pPr>
              <a:defRPr/>
            </a:lvl1pPr>
          </a:lstStyle>
          <a:p>
            <a:pPr>
              <a:defRPr/>
            </a:pPr>
            <a:endParaRPr lang="ru-RU"/>
          </a:p>
        </p:txBody>
      </p:sp>
      <p:sp>
        <p:nvSpPr>
          <p:cNvPr id="13" name="Номер слайда 28"/>
          <p:cNvSpPr>
            <a:spLocks noGrp="1"/>
          </p:cNvSpPr>
          <p:nvPr>
            <p:ph type="sldNum" sz="quarter" idx="12"/>
          </p:nvPr>
        </p:nvSpPr>
        <p:spPr/>
        <p:txBody>
          <a:bodyPr/>
          <a:lstStyle>
            <a:lvl1pPr>
              <a:defRPr sz="1400">
                <a:solidFill>
                  <a:srgbClr val="FFFFFF"/>
                </a:solidFill>
              </a:defRPr>
            </a:lvl1pPr>
          </a:lstStyle>
          <a:p>
            <a:pPr>
              <a:defRPr/>
            </a:pPr>
            <a:fld id="{55F7368C-567B-4CB8-A35E-11A5703838C4}" type="slidenum">
              <a:rPr lang="ru-RU"/>
              <a:pPr>
                <a:defRPr/>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F7064E99-5F7E-48CD-B9F3-12DF97C21480}" type="datetimeFigureOut">
              <a:rPr lang="ru-RU"/>
              <a:pPr>
                <a:defRPr/>
              </a:pPr>
              <a:t>11.11.2012</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FD0A7F9F-5FD8-4235-9139-4A3578D51BF3}"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41"/>
            <a:ext cx="201168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914400" y="274640"/>
            <a:ext cx="55626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33ED3FA1-E2B1-4E3B-8897-71BA8106EC38}" type="datetimeFigureOut">
              <a:rPr lang="ru-RU"/>
              <a:pPr>
                <a:defRPr/>
              </a:pPr>
              <a:t>11.11.2012</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2560269A-3935-4218-8F6E-62F452F1B2BC}"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8" name="Объект 7"/>
          <p:cNvSpPr>
            <a:spLocks noGrp="1"/>
          </p:cNvSpPr>
          <p:nvPr>
            <p:ph sz="quarter" idx="1"/>
          </p:nvPr>
        </p:nvSpPr>
        <p:spPr>
          <a:xfrm>
            <a:off x="914400" y="1447800"/>
            <a:ext cx="7772400"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890CB3F3-20F9-48E8-90E0-6B77D3F0B691}" type="datetimeFigureOut">
              <a:rPr lang="ru-RU"/>
              <a:pPr>
                <a:defRPr/>
              </a:pPr>
              <a:t>11.11.2012</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FB885DAA-A161-4727-B076-FA07A6C96F4F}"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sp>
        <p:nvSpPr>
          <p:cNvPr id="4" name="Прямоугольник 3"/>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5" name="Скругленный прямоугольник 4"/>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a:defRPr/>
            </a:pPr>
            <a:endParaRPr lang="en-US"/>
          </a:p>
        </p:txBody>
      </p:sp>
      <p:sp>
        <p:nvSpPr>
          <p:cNvPr id="6" name="Прямоугольник 5"/>
          <p:cNvSpPr/>
          <p:nvPr/>
        </p:nvSpPr>
        <p:spPr>
          <a:xfrm flipV="1">
            <a:off x="69850" y="2376488"/>
            <a:ext cx="901382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Прямоугольник 6"/>
          <p:cNvSpPr/>
          <p:nvPr/>
        </p:nvSpPr>
        <p:spPr>
          <a:xfrm>
            <a:off x="69850" y="2341563"/>
            <a:ext cx="901382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Прямоугольник 7"/>
          <p:cNvSpPr/>
          <p:nvPr/>
        </p:nvSpPr>
        <p:spPr>
          <a:xfrm>
            <a:off x="68263" y="2468563"/>
            <a:ext cx="9015412" cy="4603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2" name="Заголовок 1"/>
          <p:cNvSpPr>
            <a:spLocks noGrp="1"/>
          </p:cNvSpPr>
          <p:nvPr>
            <p:ph type="title"/>
          </p:nvPr>
        </p:nvSpPr>
        <p:spPr>
          <a:xfrm>
            <a:off x="722313" y="952500"/>
            <a:ext cx="7772400" cy="1362075"/>
          </a:xfrm>
        </p:spPr>
        <p:txBody>
          <a:bodyPr/>
          <a:lstStyle>
            <a:lvl1pPr algn="l">
              <a:buNone/>
              <a:defRPr sz="4000" b="0" cap="none"/>
            </a:lvl1pPr>
          </a:lstStyle>
          <a:p>
            <a:r>
              <a:rPr lang="ru-RU" smtClean="0"/>
              <a:t>Образец заголовка</a:t>
            </a:r>
            <a:endParaRPr lang="en-US"/>
          </a:p>
        </p:txBody>
      </p:sp>
      <p:sp>
        <p:nvSpPr>
          <p:cNvPr id="3" name="Текст 2"/>
          <p:cNvSpPr>
            <a:spLocks noGrp="1"/>
          </p:cNvSpPr>
          <p:nvPr>
            <p:ph type="body" idx="1"/>
          </p:nvPr>
        </p:nvSpPr>
        <p:spPr>
          <a:xfrm>
            <a:off x="722313" y="2547938"/>
            <a:ext cx="7772400" cy="1338262"/>
          </a:xfrm>
        </p:spPr>
        <p:txBody>
          <a:bodyPr/>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9" name="Дата 3"/>
          <p:cNvSpPr>
            <a:spLocks noGrp="1"/>
          </p:cNvSpPr>
          <p:nvPr>
            <p:ph type="dt" sz="half" idx="10"/>
          </p:nvPr>
        </p:nvSpPr>
        <p:spPr/>
        <p:txBody>
          <a:bodyPr/>
          <a:lstStyle>
            <a:lvl1pPr>
              <a:defRPr/>
            </a:lvl1pPr>
          </a:lstStyle>
          <a:p>
            <a:pPr>
              <a:defRPr/>
            </a:pPr>
            <a:fld id="{D0F51E90-C511-45D8-B5AC-515701B74E18}" type="datetimeFigureOut">
              <a:rPr lang="ru-RU"/>
              <a:pPr>
                <a:defRPr/>
              </a:pPr>
              <a:t>11.11.2012</a:t>
            </a:fld>
            <a:endParaRPr lang="ru-RU"/>
          </a:p>
        </p:txBody>
      </p:sp>
      <p:sp>
        <p:nvSpPr>
          <p:cNvPr id="10" name="Нижний колонтитул 4"/>
          <p:cNvSpPr>
            <a:spLocks noGrp="1"/>
          </p:cNvSpPr>
          <p:nvPr>
            <p:ph type="ftr" sz="quarter" idx="11"/>
          </p:nvPr>
        </p:nvSpPr>
        <p:spPr>
          <a:xfrm>
            <a:off x="800100" y="6172200"/>
            <a:ext cx="4000500" cy="457200"/>
          </a:xfrm>
        </p:spPr>
        <p:txBody>
          <a:bodyPr/>
          <a:lstStyle>
            <a:lvl1pPr>
              <a:defRPr/>
            </a:lvl1pPr>
          </a:lstStyle>
          <a:p>
            <a:pPr>
              <a:defRPr/>
            </a:pPr>
            <a:endParaRPr lang="ru-RU"/>
          </a:p>
        </p:txBody>
      </p:sp>
      <p:sp>
        <p:nvSpPr>
          <p:cNvPr id="11" name="Номер слайда 5"/>
          <p:cNvSpPr>
            <a:spLocks noGrp="1"/>
          </p:cNvSpPr>
          <p:nvPr>
            <p:ph type="sldNum" sz="quarter" idx="12"/>
          </p:nvPr>
        </p:nvSpPr>
        <p:spPr>
          <a:xfrm>
            <a:off x="146050" y="6208713"/>
            <a:ext cx="457200" cy="457200"/>
          </a:xfrm>
        </p:spPr>
        <p:txBody>
          <a:bodyPr/>
          <a:lstStyle>
            <a:lvl1pPr>
              <a:defRPr/>
            </a:lvl1pPr>
          </a:lstStyle>
          <a:p>
            <a:pPr>
              <a:defRPr/>
            </a:pPr>
            <a:fld id="{1FE000AA-6471-4720-A219-BFEED7CFBDAA}" type="slidenum">
              <a:rPr lang="ru-RU"/>
              <a:pPr>
                <a:defRPr/>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9" name="Объект 8"/>
          <p:cNvSpPr>
            <a:spLocks noGrp="1"/>
          </p:cNvSpPr>
          <p:nvPr>
            <p:ph sz="quarter" idx="1"/>
          </p:nvPr>
        </p:nvSpPr>
        <p:spPr>
          <a:xfrm>
            <a:off x="914400" y="1447800"/>
            <a:ext cx="3749040"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Объект 10"/>
          <p:cNvSpPr>
            <a:spLocks noGrp="1"/>
          </p:cNvSpPr>
          <p:nvPr>
            <p:ph sz="quarter" idx="2"/>
          </p:nvPr>
        </p:nvSpPr>
        <p:spPr>
          <a:xfrm>
            <a:off x="4933950" y="1447800"/>
            <a:ext cx="3749040"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3"/>
          <p:cNvSpPr>
            <a:spLocks noGrp="1"/>
          </p:cNvSpPr>
          <p:nvPr>
            <p:ph type="dt" sz="half" idx="10"/>
          </p:nvPr>
        </p:nvSpPr>
        <p:spPr/>
        <p:txBody>
          <a:bodyPr/>
          <a:lstStyle>
            <a:lvl1pPr>
              <a:defRPr/>
            </a:lvl1pPr>
          </a:lstStyle>
          <a:p>
            <a:pPr>
              <a:defRPr/>
            </a:pPr>
            <a:fld id="{389A3307-7F02-439C-B775-BB91289332D0}" type="datetimeFigureOut">
              <a:rPr lang="ru-RU"/>
              <a:pPr>
                <a:defRPr/>
              </a:pPr>
              <a:t>11.11.2012</a:t>
            </a:fld>
            <a:endParaRPr lang="ru-RU"/>
          </a:p>
        </p:txBody>
      </p:sp>
      <p:sp>
        <p:nvSpPr>
          <p:cNvPr id="6" name="Нижний колонтитул 2"/>
          <p:cNvSpPr>
            <a:spLocks noGrp="1"/>
          </p:cNvSpPr>
          <p:nvPr>
            <p:ph type="ftr" sz="quarter" idx="11"/>
          </p:nvPr>
        </p:nvSpPr>
        <p:spPr/>
        <p:txBody>
          <a:bodyPr/>
          <a:lstStyle>
            <a:lvl1pPr>
              <a:defRPr/>
            </a:lvl1pPr>
          </a:lstStyle>
          <a:p>
            <a:pPr>
              <a:defRPr/>
            </a:pPr>
            <a:endParaRPr lang="ru-RU"/>
          </a:p>
        </p:txBody>
      </p:sp>
      <p:sp>
        <p:nvSpPr>
          <p:cNvPr id="7" name="Номер слайда 22"/>
          <p:cNvSpPr>
            <a:spLocks noGrp="1"/>
          </p:cNvSpPr>
          <p:nvPr>
            <p:ph type="sldNum" sz="quarter" idx="12"/>
          </p:nvPr>
        </p:nvSpPr>
        <p:spPr/>
        <p:txBody>
          <a:bodyPr/>
          <a:lstStyle>
            <a:lvl1pPr>
              <a:defRPr/>
            </a:lvl1pPr>
          </a:lstStyle>
          <a:p>
            <a:pPr>
              <a:defRPr/>
            </a:pPr>
            <a:fld id="{F2981365-83E1-4705-B9DC-30B7734EEA58}"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3050"/>
            <a:ext cx="7772400" cy="1143000"/>
          </a:xfrm>
        </p:spPr>
        <p:txBody>
          <a:bodyPr/>
          <a:lstStyle>
            <a:lvl1pPr>
              <a:defRPr/>
            </a:lvl1pPr>
          </a:lstStyle>
          <a:p>
            <a:r>
              <a:rPr lang="ru-RU" smtClean="0"/>
              <a:t>Образец заголовка</a:t>
            </a:r>
            <a:endParaRPr lang="en-US"/>
          </a:p>
        </p:txBody>
      </p:sp>
      <p:sp>
        <p:nvSpPr>
          <p:cNvPr id="3" name="Текст 2"/>
          <p:cNvSpPr>
            <a:spLocks noGrp="1"/>
          </p:cNvSpPr>
          <p:nvPr>
            <p:ph type="body" idx="1"/>
          </p:nvPr>
        </p:nvSpPr>
        <p:spPr>
          <a:xfrm>
            <a:off x="9144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49530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11" name="Объект 10"/>
          <p:cNvSpPr>
            <a:spLocks noGrp="1"/>
          </p:cNvSpPr>
          <p:nvPr>
            <p:ph sz="half" idx="2"/>
          </p:nvPr>
        </p:nvSpPr>
        <p:spPr>
          <a:xfrm>
            <a:off x="914400" y="2247900"/>
            <a:ext cx="3733800" cy="3886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Объект 12"/>
          <p:cNvSpPr>
            <a:spLocks noGrp="1"/>
          </p:cNvSpPr>
          <p:nvPr>
            <p:ph sz="half" idx="4"/>
          </p:nvPr>
        </p:nvSpPr>
        <p:spPr>
          <a:xfrm>
            <a:off x="4953000" y="2247900"/>
            <a:ext cx="3733800" cy="3886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13"/>
          <p:cNvSpPr>
            <a:spLocks noGrp="1"/>
          </p:cNvSpPr>
          <p:nvPr>
            <p:ph type="dt" sz="half" idx="10"/>
          </p:nvPr>
        </p:nvSpPr>
        <p:spPr/>
        <p:txBody>
          <a:bodyPr/>
          <a:lstStyle>
            <a:lvl1pPr>
              <a:defRPr/>
            </a:lvl1pPr>
          </a:lstStyle>
          <a:p>
            <a:pPr>
              <a:defRPr/>
            </a:pPr>
            <a:fld id="{682FD280-8D4C-4523-9905-1FDB1BE94400}" type="datetimeFigureOut">
              <a:rPr lang="ru-RU"/>
              <a:pPr>
                <a:defRPr/>
              </a:pPr>
              <a:t>11.11.2012</a:t>
            </a:fld>
            <a:endParaRPr lang="ru-RU"/>
          </a:p>
        </p:txBody>
      </p:sp>
      <p:sp>
        <p:nvSpPr>
          <p:cNvPr id="8" name="Нижний колонтитул 2"/>
          <p:cNvSpPr>
            <a:spLocks noGrp="1"/>
          </p:cNvSpPr>
          <p:nvPr>
            <p:ph type="ftr" sz="quarter" idx="11"/>
          </p:nvPr>
        </p:nvSpPr>
        <p:spPr/>
        <p:txBody>
          <a:bodyPr/>
          <a:lstStyle>
            <a:lvl1pPr>
              <a:defRPr/>
            </a:lvl1pPr>
          </a:lstStyle>
          <a:p>
            <a:pPr>
              <a:defRPr/>
            </a:pPr>
            <a:endParaRPr lang="ru-RU"/>
          </a:p>
        </p:txBody>
      </p:sp>
      <p:sp>
        <p:nvSpPr>
          <p:cNvPr id="9" name="Номер слайда 22"/>
          <p:cNvSpPr>
            <a:spLocks noGrp="1"/>
          </p:cNvSpPr>
          <p:nvPr>
            <p:ph type="sldNum" sz="quarter" idx="12"/>
          </p:nvPr>
        </p:nvSpPr>
        <p:spPr/>
        <p:txBody>
          <a:bodyPr/>
          <a:lstStyle>
            <a:lvl1pPr>
              <a:defRPr/>
            </a:lvl1pPr>
          </a:lstStyle>
          <a:p>
            <a:pPr>
              <a:defRPr/>
            </a:pPr>
            <a:fld id="{5677BBFD-9BFE-48F8-9836-78BF9602AFF3}"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Дата 13"/>
          <p:cNvSpPr>
            <a:spLocks noGrp="1"/>
          </p:cNvSpPr>
          <p:nvPr>
            <p:ph type="dt" sz="half" idx="10"/>
          </p:nvPr>
        </p:nvSpPr>
        <p:spPr/>
        <p:txBody>
          <a:bodyPr/>
          <a:lstStyle>
            <a:lvl1pPr>
              <a:defRPr/>
            </a:lvl1pPr>
          </a:lstStyle>
          <a:p>
            <a:pPr>
              <a:defRPr/>
            </a:pPr>
            <a:fld id="{85275DE0-FBC7-4992-82B6-F5F1DE149F97}" type="datetimeFigureOut">
              <a:rPr lang="ru-RU"/>
              <a:pPr>
                <a:defRPr/>
              </a:pPr>
              <a:t>11.11.2012</a:t>
            </a:fld>
            <a:endParaRPr lang="ru-RU"/>
          </a:p>
        </p:txBody>
      </p:sp>
      <p:sp>
        <p:nvSpPr>
          <p:cNvPr id="4" name="Нижний колонтитул 2"/>
          <p:cNvSpPr>
            <a:spLocks noGrp="1"/>
          </p:cNvSpPr>
          <p:nvPr>
            <p:ph type="ftr" sz="quarter" idx="11"/>
          </p:nvPr>
        </p:nvSpPr>
        <p:spPr/>
        <p:txBody>
          <a:bodyPr/>
          <a:lstStyle>
            <a:lvl1pPr>
              <a:defRPr/>
            </a:lvl1pPr>
          </a:lstStyle>
          <a:p>
            <a:pPr>
              <a:defRPr/>
            </a:pPr>
            <a:endParaRPr lang="ru-RU"/>
          </a:p>
        </p:txBody>
      </p:sp>
      <p:sp>
        <p:nvSpPr>
          <p:cNvPr id="5" name="Номер слайда 22"/>
          <p:cNvSpPr>
            <a:spLocks noGrp="1"/>
          </p:cNvSpPr>
          <p:nvPr>
            <p:ph type="sldNum" sz="quarter" idx="12"/>
          </p:nvPr>
        </p:nvSpPr>
        <p:spPr/>
        <p:txBody>
          <a:bodyPr/>
          <a:lstStyle>
            <a:lvl1pPr>
              <a:defRPr/>
            </a:lvl1pPr>
          </a:lstStyle>
          <a:p>
            <a:pPr>
              <a:defRPr/>
            </a:pPr>
            <a:fld id="{2B6A2D1B-51F7-44AA-BB74-01B7531BC0D5}"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3"/>
          <p:cNvSpPr>
            <a:spLocks noGrp="1"/>
          </p:cNvSpPr>
          <p:nvPr>
            <p:ph type="dt" sz="half" idx="10"/>
          </p:nvPr>
        </p:nvSpPr>
        <p:spPr/>
        <p:txBody>
          <a:bodyPr/>
          <a:lstStyle>
            <a:lvl1pPr>
              <a:defRPr/>
            </a:lvl1pPr>
          </a:lstStyle>
          <a:p>
            <a:pPr>
              <a:defRPr/>
            </a:pPr>
            <a:fld id="{636D528B-518F-4EBD-8E2F-2D7F163E1BDE}" type="datetimeFigureOut">
              <a:rPr lang="ru-RU"/>
              <a:pPr>
                <a:defRPr/>
              </a:pPr>
              <a:t>11.11.2012</a:t>
            </a:fld>
            <a:endParaRPr lang="ru-RU"/>
          </a:p>
        </p:txBody>
      </p:sp>
      <p:sp>
        <p:nvSpPr>
          <p:cNvPr id="3" name="Нижний колонтитул 2"/>
          <p:cNvSpPr>
            <a:spLocks noGrp="1"/>
          </p:cNvSpPr>
          <p:nvPr>
            <p:ph type="ftr" sz="quarter" idx="11"/>
          </p:nvPr>
        </p:nvSpPr>
        <p:spPr/>
        <p:txBody>
          <a:bodyPr/>
          <a:lstStyle>
            <a:lvl1pPr>
              <a:defRPr/>
            </a:lvl1pPr>
          </a:lstStyle>
          <a:p>
            <a:pPr>
              <a:defRPr/>
            </a:pPr>
            <a:endParaRPr lang="ru-RU"/>
          </a:p>
        </p:txBody>
      </p:sp>
      <p:sp>
        <p:nvSpPr>
          <p:cNvPr id="4" name="Номер слайда 22"/>
          <p:cNvSpPr>
            <a:spLocks noGrp="1"/>
          </p:cNvSpPr>
          <p:nvPr>
            <p:ph type="sldNum" sz="quarter" idx="12"/>
          </p:nvPr>
        </p:nvSpPr>
        <p:spPr/>
        <p:txBody>
          <a:bodyPr/>
          <a:lstStyle>
            <a:lvl1pPr>
              <a:defRPr/>
            </a:lvl1pPr>
          </a:lstStyle>
          <a:p>
            <a:pPr>
              <a:defRPr/>
            </a:pPr>
            <a:fld id="{B1A9D047-61D8-4D46-9DCF-D490CFFAB929}"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5" name="Прямоугольник 4"/>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useBgFill="1">
        <p:nvSpPr>
          <p:cNvPr id="6" name="Скругленный прямоугольник 5"/>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defRPr/>
            </a:pPr>
            <a:endParaRPr lang="en-US"/>
          </a:p>
        </p:txBody>
      </p:sp>
      <p:sp>
        <p:nvSpPr>
          <p:cNvPr id="2" name="Заголовок 1"/>
          <p:cNvSpPr>
            <a:spLocks noGrp="1"/>
          </p:cNvSpPr>
          <p:nvPr>
            <p:ph type="title"/>
          </p:nvPr>
        </p:nvSpPr>
        <p:spPr>
          <a:xfrm>
            <a:off x="914400" y="273050"/>
            <a:ext cx="7772400" cy="1143000"/>
          </a:xfrm>
        </p:spPr>
        <p:txBody>
          <a:bodyPr/>
          <a:lstStyle>
            <a:lvl1pPr algn="l">
              <a:buNone/>
              <a:defRPr sz="4000" b="0"/>
            </a:lvl1pPr>
          </a:lstStyle>
          <a:p>
            <a:r>
              <a:rPr lang="ru-RU" smtClean="0"/>
              <a:t>Образец заголовка</a:t>
            </a:r>
            <a:endParaRPr lang="en-US"/>
          </a:p>
        </p:txBody>
      </p:sp>
      <p:sp>
        <p:nvSpPr>
          <p:cNvPr id="3" name="Текст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11" name="Объект 10"/>
          <p:cNvSpPr>
            <a:spLocks noGrp="1"/>
          </p:cNvSpPr>
          <p:nvPr>
            <p:ph sz="quarter" idx="1"/>
          </p:nvPr>
        </p:nvSpPr>
        <p:spPr>
          <a:xfrm>
            <a:off x="2971800" y="1600200"/>
            <a:ext cx="5715000" cy="4495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4"/>
          <p:cNvSpPr>
            <a:spLocks noGrp="1"/>
          </p:cNvSpPr>
          <p:nvPr>
            <p:ph type="dt" sz="half" idx="10"/>
          </p:nvPr>
        </p:nvSpPr>
        <p:spPr/>
        <p:txBody>
          <a:bodyPr/>
          <a:lstStyle>
            <a:lvl1pPr>
              <a:defRPr/>
            </a:lvl1pPr>
          </a:lstStyle>
          <a:p>
            <a:pPr>
              <a:defRPr/>
            </a:pPr>
            <a:fld id="{255B25A1-B5F8-43E6-831F-034B748BC668}" type="datetimeFigureOut">
              <a:rPr lang="ru-RU"/>
              <a:pPr>
                <a:defRPr/>
              </a:pPr>
              <a:t>11.11.2012</a:t>
            </a:fld>
            <a:endParaRPr lang="ru-RU"/>
          </a:p>
        </p:txBody>
      </p:sp>
      <p:sp>
        <p:nvSpPr>
          <p:cNvPr id="8" name="Нижний колонтитул 5"/>
          <p:cNvSpPr>
            <a:spLocks noGrp="1"/>
          </p:cNvSpPr>
          <p:nvPr>
            <p:ph type="ftr" sz="quarter" idx="11"/>
          </p:nvPr>
        </p:nvSpPr>
        <p:spPr/>
        <p:txBody>
          <a:bodyPr/>
          <a:lstStyle>
            <a:lvl1pPr>
              <a:defRPr/>
            </a:lvl1pPr>
          </a:lstStyle>
          <a:p>
            <a:pPr>
              <a:defRPr/>
            </a:pPr>
            <a:endParaRPr lang="ru-RU"/>
          </a:p>
        </p:txBody>
      </p:sp>
      <p:sp>
        <p:nvSpPr>
          <p:cNvPr id="9" name="Номер слайда 6"/>
          <p:cNvSpPr>
            <a:spLocks noGrp="1"/>
          </p:cNvSpPr>
          <p:nvPr>
            <p:ph type="sldNum" sz="quarter" idx="12"/>
          </p:nvPr>
        </p:nvSpPr>
        <p:spPr/>
        <p:txBody>
          <a:bodyPr/>
          <a:lstStyle>
            <a:lvl1pPr>
              <a:defRPr/>
            </a:lvl1pPr>
          </a:lstStyle>
          <a:p>
            <a:pPr>
              <a:defRPr/>
            </a:pPr>
            <a:fld id="{6B8B51E7-C1BC-459A-8643-9235B640D33E}"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5" name="Прямоугольник 4"/>
          <p:cNvSpPr/>
          <p:nvPr/>
        </p:nvSpPr>
        <p:spPr>
          <a:xfrm flipV="1">
            <a:off x="68263" y="4683125"/>
            <a:ext cx="900747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Прямоугольник 5"/>
          <p:cNvSpPr/>
          <p:nvPr/>
        </p:nvSpPr>
        <p:spPr>
          <a:xfrm>
            <a:off x="68263" y="4649788"/>
            <a:ext cx="900747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Прямоугольник 6"/>
          <p:cNvSpPr/>
          <p:nvPr/>
        </p:nvSpPr>
        <p:spPr>
          <a:xfrm>
            <a:off x="68263" y="4773613"/>
            <a:ext cx="9007475"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2" name="Заголовок 1"/>
          <p:cNvSpPr>
            <a:spLocks noGrp="1"/>
          </p:cNvSpPr>
          <p:nvPr>
            <p:ph type="title"/>
          </p:nvPr>
        </p:nvSpPr>
        <p:spPr>
          <a:xfrm>
            <a:off x="914400" y="4900550"/>
            <a:ext cx="7315200" cy="522288"/>
          </a:xfrm>
        </p:spPr>
        <p:txBody>
          <a:bodyPr anchor="ctr">
            <a:noAutofit/>
          </a:bodyPr>
          <a:lstStyle>
            <a:lvl1pPr algn="l">
              <a:buNone/>
              <a:defRPr sz="2800" b="0"/>
            </a:lvl1pPr>
          </a:lstStyle>
          <a:p>
            <a:r>
              <a:rPr lang="ru-RU" smtClean="0"/>
              <a:t>Образец заголовка</a:t>
            </a:r>
            <a:endParaRPr lang="en-US"/>
          </a:p>
        </p:txBody>
      </p:sp>
      <p:sp>
        <p:nvSpPr>
          <p:cNvPr id="4" name="Текст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ru-RU" smtClean="0"/>
              <a:t>Образец текста</a:t>
            </a:r>
          </a:p>
        </p:txBody>
      </p:sp>
      <p:sp>
        <p:nvSpPr>
          <p:cNvPr id="3" name="Рисунок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ru-RU" noProof="0" smtClean="0"/>
              <a:t>Вставка рисунка</a:t>
            </a:r>
            <a:endParaRPr lang="en-US" noProof="0" dirty="0"/>
          </a:p>
        </p:txBody>
      </p:sp>
      <p:sp>
        <p:nvSpPr>
          <p:cNvPr id="8" name="Дата 4"/>
          <p:cNvSpPr>
            <a:spLocks noGrp="1"/>
          </p:cNvSpPr>
          <p:nvPr>
            <p:ph type="dt" sz="half" idx="10"/>
          </p:nvPr>
        </p:nvSpPr>
        <p:spPr/>
        <p:txBody>
          <a:bodyPr/>
          <a:lstStyle>
            <a:lvl1pPr>
              <a:defRPr/>
            </a:lvl1pPr>
          </a:lstStyle>
          <a:p>
            <a:pPr>
              <a:defRPr/>
            </a:pPr>
            <a:fld id="{EC1F2C7A-D674-44CB-9DA2-4D9324B032DE}" type="datetimeFigureOut">
              <a:rPr lang="ru-RU"/>
              <a:pPr>
                <a:defRPr/>
              </a:pPr>
              <a:t>11.11.2012</a:t>
            </a:fld>
            <a:endParaRPr lang="ru-RU"/>
          </a:p>
        </p:txBody>
      </p:sp>
      <p:sp>
        <p:nvSpPr>
          <p:cNvPr id="9" name="Нижний колонтитул 5"/>
          <p:cNvSpPr>
            <a:spLocks noGrp="1"/>
          </p:cNvSpPr>
          <p:nvPr>
            <p:ph type="ftr" sz="quarter" idx="11"/>
          </p:nvPr>
        </p:nvSpPr>
        <p:spPr>
          <a:xfrm>
            <a:off x="914400" y="6172200"/>
            <a:ext cx="3886200" cy="457200"/>
          </a:xfrm>
        </p:spPr>
        <p:txBody>
          <a:bodyPr/>
          <a:lstStyle>
            <a:lvl1pPr>
              <a:defRPr/>
            </a:lvl1pPr>
          </a:lstStyle>
          <a:p>
            <a:pPr>
              <a:defRPr/>
            </a:pPr>
            <a:endParaRPr lang="ru-RU"/>
          </a:p>
        </p:txBody>
      </p:sp>
      <p:sp>
        <p:nvSpPr>
          <p:cNvPr id="10" name="Номер слайда 6"/>
          <p:cNvSpPr>
            <a:spLocks noGrp="1"/>
          </p:cNvSpPr>
          <p:nvPr>
            <p:ph type="sldNum" sz="quarter" idx="12"/>
          </p:nvPr>
        </p:nvSpPr>
        <p:spPr>
          <a:xfrm>
            <a:off x="146050" y="6208713"/>
            <a:ext cx="457200" cy="457200"/>
          </a:xfrm>
        </p:spPr>
        <p:txBody>
          <a:bodyPr/>
          <a:lstStyle>
            <a:lvl1pPr>
              <a:defRPr/>
            </a:lvl1pPr>
          </a:lstStyle>
          <a:p>
            <a:pPr>
              <a:defRPr/>
            </a:pPr>
            <a:fld id="{6DF772F2-B4AC-4C40-B2EF-6C87CD4340C4}"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8" name="Скругленный прямоугольник 7"/>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defRPr/>
            </a:pPr>
            <a:endParaRPr lang="en-US"/>
          </a:p>
        </p:txBody>
      </p:sp>
      <p:sp>
        <p:nvSpPr>
          <p:cNvPr id="1028" name="Заголовок 21"/>
          <p:cNvSpPr>
            <a:spLocks noGrp="1"/>
          </p:cNvSpPr>
          <p:nvPr>
            <p:ph type="title"/>
          </p:nvPr>
        </p:nvSpPr>
        <p:spPr bwMode="auto">
          <a:xfrm>
            <a:off x="914400" y="274638"/>
            <a:ext cx="7772400" cy="1143000"/>
          </a:xfrm>
          <a:prstGeom prst="rect">
            <a:avLst/>
          </a:prstGeom>
          <a:noFill/>
          <a:ln w="9525">
            <a:noFill/>
            <a:miter lim="800000"/>
            <a:headEnd/>
            <a:tailEnd/>
          </a:ln>
        </p:spPr>
        <p:txBody>
          <a:bodyPr vert="horz" wrap="square" lIns="91440" tIns="45720" rIns="91440" bIns="91440" numCol="1" anchor="b" anchorCtr="0" compatLnSpc="1">
            <a:prstTxWarp prst="textNoShape">
              <a:avLst/>
            </a:prstTxWarp>
          </a:bodyPr>
          <a:lstStyle/>
          <a:p>
            <a:pPr lvl="0"/>
            <a:r>
              <a:rPr lang="ru-RU" smtClean="0"/>
              <a:t>Образец заголовка</a:t>
            </a:r>
            <a:endParaRPr lang="en-US" smtClean="0"/>
          </a:p>
        </p:txBody>
      </p:sp>
      <p:sp>
        <p:nvSpPr>
          <p:cNvPr id="1029" name="Текст 12"/>
          <p:cNvSpPr>
            <a:spLocks noGrp="1"/>
          </p:cNvSpPr>
          <p:nvPr>
            <p:ph type="body" idx="1"/>
          </p:nvPr>
        </p:nvSpPr>
        <p:spPr bwMode="auto">
          <a:xfrm>
            <a:off x="914400" y="144780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4" name="Дата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pPr>
              <a:defRPr/>
            </a:pPr>
            <a:fld id="{CF265FF6-257E-4DFC-A659-BC4F588DF6B6}" type="datetimeFigureOut">
              <a:rPr lang="ru-RU"/>
              <a:pPr>
                <a:defRPr/>
              </a:pPr>
              <a:t>11.11.2012</a:t>
            </a:fld>
            <a:endParaRPr lang="ru-RU"/>
          </a:p>
        </p:txBody>
      </p:sp>
      <p:sp>
        <p:nvSpPr>
          <p:cNvPr id="3" name="Нижний колонтитул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pPr>
              <a:defRPr/>
            </a:pPr>
            <a:endParaRPr lang="ru-RU"/>
          </a:p>
        </p:txBody>
      </p:sp>
      <p:sp>
        <p:nvSpPr>
          <p:cNvPr id="23" name="Номер слайда 22"/>
          <p:cNvSpPr>
            <a:spLocks noGrp="1"/>
          </p:cNvSpPr>
          <p:nvPr>
            <p:ph type="sldNum" sz="quarter" idx="4"/>
          </p:nvPr>
        </p:nvSpPr>
        <p:spPr>
          <a:xfrm>
            <a:off x="146050"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pPr>
              <a:defRPr/>
            </a:pPr>
            <a:fld id="{77C0363A-7638-485E-BF37-82842A62F0A3}"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744" r:id="rId1"/>
    <p:sldLayoutId id="2147483737" r:id="rId2"/>
    <p:sldLayoutId id="2147483745" r:id="rId3"/>
    <p:sldLayoutId id="2147483738" r:id="rId4"/>
    <p:sldLayoutId id="2147483739" r:id="rId5"/>
    <p:sldLayoutId id="2147483740" r:id="rId6"/>
    <p:sldLayoutId id="2147483741" r:id="rId7"/>
    <p:sldLayoutId id="2147483746" r:id="rId8"/>
    <p:sldLayoutId id="2147483747" r:id="rId9"/>
    <p:sldLayoutId id="2147483742" r:id="rId10"/>
    <p:sldLayoutId id="2147483743" r:id="rId11"/>
  </p:sldLayoutIdLst>
  <p:txStyles>
    <p:titleStyle>
      <a:lvl1pPr algn="l" rtl="0" eaLnBrk="0" fontAlgn="base" hangingPunct="0">
        <a:spcBef>
          <a:spcPct val="0"/>
        </a:spcBef>
        <a:spcAft>
          <a:spcPct val="0"/>
        </a:spcAft>
        <a:defRPr sz="4000" kern="12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Calibri" pitchFamily="34" charset="0"/>
        </a:defRPr>
      </a:lvl2pPr>
      <a:lvl3pPr algn="l" rtl="0" eaLnBrk="0" fontAlgn="base" hangingPunct="0">
        <a:spcBef>
          <a:spcPct val="0"/>
        </a:spcBef>
        <a:spcAft>
          <a:spcPct val="0"/>
        </a:spcAft>
        <a:defRPr sz="4000">
          <a:solidFill>
            <a:schemeClr val="tx2"/>
          </a:solidFill>
          <a:latin typeface="Calibri" pitchFamily="34" charset="0"/>
        </a:defRPr>
      </a:lvl3pPr>
      <a:lvl4pPr algn="l" rtl="0" eaLnBrk="0" fontAlgn="base" hangingPunct="0">
        <a:spcBef>
          <a:spcPct val="0"/>
        </a:spcBef>
        <a:spcAft>
          <a:spcPct val="0"/>
        </a:spcAft>
        <a:defRPr sz="4000">
          <a:solidFill>
            <a:schemeClr val="tx2"/>
          </a:solidFill>
          <a:latin typeface="Calibri" pitchFamily="34" charset="0"/>
        </a:defRPr>
      </a:lvl4pPr>
      <a:lvl5pPr algn="l" rtl="0" eaLnBrk="0" fontAlgn="base" hangingPunct="0">
        <a:spcBef>
          <a:spcPct val="0"/>
        </a:spcBef>
        <a:spcAft>
          <a:spcPct val="0"/>
        </a:spcAft>
        <a:defRPr sz="4000">
          <a:solidFill>
            <a:schemeClr val="tx2"/>
          </a:solidFill>
          <a:latin typeface="Calibri" pitchFamily="34" charset="0"/>
        </a:defRPr>
      </a:lvl5pPr>
      <a:lvl6pPr marL="457200" algn="l" rtl="0" fontAlgn="base">
        <a:spcBef>
          <a:spcPct val="0"/>
        </a:spcBef>
        <a:spcAft>
          <a:spcPct val="0"/>
        </a:spcAft>
        <a:defRPr sz="4000">
          <a:solidFill>
            <a:schemeClr val="tx2"/>
          </a:solidFill>
          <a:latin typeface="Calibri" pitchFamily="34" charset="0"/>
        </a:defRPr>
      </a:lvl6pPr>
      <a:lvl7pPr marL="914400" algn="l" rtl="0" fontAlgn="base">
        <a:spcBef>
          <a:spcPct val="0"/>
        </a:spcBef>
        <a:spcAft>
          <a:spcPct val="0"/>
        </a:spcAft>
        <a:defRPr sz="4000">
          <a:solidFill>
            <a:schemeClr val="tx2"/>
          </a:solidFill>
          <a:latin typeface="Calibri" pitchFamily="34" charset="0"/>
        </a:defRPr>
      </a:lvl7pPr>
      <a:lvl8pPr marL="1371600" algn="l" rtl="0" fontAlgn="base">
        <a:spcBef>
          <a:spcPct val="0"/>
        </a:spcBef>
        <a:spcAft>
          <a:spcPct val="0"/>
        </a:spcAft>
        <a:defRPr sz="4000">
          <a:solidFill>
            <a:schemeClr val="tx2"/>
          </a:solidFill>
          <a:latin typeface="Calibri" pitchFamily="34" charset="0"/>
        </a:defRPr>
      </a:lvl8pPr>
      <a:lvl9pPr marL="1828800" algn="l" rtl="0" fontAlgn="base">
        <a:spcBef>
          <a:spcPct val="0"/>
        </a:spcBef>
        <a:spcAft>
          <a:spcPct val="0"/>
        </a:spcAft>
        <a:defRPr sz="4000">
          <a:solidFill>
            <a:schemeClr val="tx2"/>
          </a:solidFill>
          <a:latin typeface="Calibri" pitchFamily="34" charset="0"/>
        </a:defRPr>
      </a:lvl9pPr>
    </p:titleStyle>
    <p:bodyStyle>
      <a:lvl1pPr marL="273050" indent="-273050" algn="l" rtl="0" eaLnBrk="0" fontAlgn="base" hangingPunct="0">
        <a:spcBef>
          <a:spcPts val="575"/>
        </a:spcBef>
        <a:spcAft>
          <a:spcPct val="0"/>
        </a:spcAft>
        <a:buClr>
          <a:schemeClr val="accent1"/>
        </a:buClr>
        <a:buSzPct val="85000"/>
        <a:buFont typeface="Wingdings 2" pitchFamily="18" charset="2"/>
        <a:buChar char=""/>
        <a:defRPr sz="2600" kern="1200">
          <a:solidFill>
            <a:schemeClr val="tx1"/>
          </a:solidFill>
          <a:latin typeface="+mn-lt"/>
          <a:ea typeface="+mn-ea"/>
          <a:cs typeface="+mn-cs"/>
        </a:defRPr>
      </a:lvl1pPr>
      <a:lvl2pPr marL="547688" indent="-228600" algn="l" rtl="0" eaLnBrk="0" fontAlgn="base" hangingPunct="0">
        <a:spcBef>
          <a:spcPts val="375"/>
        </a:spcBef>
        <a:spcAft>
          <a:spcPct val="0"/>
        </a:spcAft>
        <a:buClr>
          <a:schemeClr val="accent2"/>
        </a:buClr>
        <a:buSzPct val="85000"/>
        <a:buFont typeface="Wingdings 2" pitchFamily="18" charset="2"/>
        <a:buChar char=""/>
        <a:defRPr sz="2400" kern="1200">
          <a:solidFill>
            <a:schemeClr val="tx1"/>
          </a:solidFill>
          <a:latin typeface="+mn-lt"/>
          <a:ea typeface="+mn-ea"/>
          <a:cs typeface="+mn-cs"/>
        </a:defRPr>
      </a:lvl2pPr>
      <a:lvl3pPr marL="822325" indent="-228600" algn="l" rtl="0" eaLnBrk="0" fontAlgn="base" hangingPunct="0">
        <a:spcBef>
          <a:spcPts val="375"/>
        </a:spcBef>
        <a:spcAft>
          <a:spcPct val="0"/>
        </a:spcAft>
        <a:buClr>
          <a:srgbClr val="E6B1AB"/>
        </a:buClr>
        <a:buSzPct val="8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ts val="375"/>
        </a:spcBef>
        <a:spcAft>
          <a:spcPct val="0"/>
        </a:spcAft>
        <a:buClr>
          <a:srgbClr val="A28E6A"/>
        </a:buClr>
        <a:buSzPct val="80000"/>
        <a:buFont typeface="Wingdings 2" pitchFamily="18" charset="2"/>
        <a:buChar char=""/>
        <a:defRPr sz="2000" kern="1200">
          <a:solidFill>
            <a:schemeClr val="tx1"/>
          </a:solidFill>
          <a:latin typeface="+mn-lt"/>
          <a:ea typeface="+mn-ea"/>
          <a:cs typeface="+mn-cs"/>
        </a:defRPr>
      </a:lvl4pPr>
      <a:lvl5pPr marL="1371600" indent="-228600" algn="l" rtl="0" eaLnBrk="0" fontAlgn="base" hangingPunct="0">
        <a:spcBef>
          <a:spcPts val="375"/>
        </a:spcBef>
        <a:spcAft>
          <a:spcPct val="0"/>
        </a:spcAft>
        <a:buClr>
          <a:srgbClr val="A28E6A"/>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diagramLayout" Target="../diagrams/layout7.xml"/><Relationship Id="rId3" Type="http://schemas.openxmlformats.org/officeDocument/2006/relationships/diagramLayout" Target="../diagrams/layout6.xml"/><Relationship Id="rId7" Type="http://schemas.openxmlformats.org/officeDocument/2006/relationships/diagramData" Target="../diagrams/data7.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11" Type="http://schemas.microsoft.com/office/2007/relationships/diagramDrawing" Target="../diagrams/drawing7.xml"/><Relationship Id="rId5" Type="http://schemas.openxmlformats.org/officeDocument/2006/relationships/diagramColors" Target="../diagrams/colors6.xml"/><Relationship Id="rId10" Type="http://schemas.openxmlformats.org/officeDocument/2006/relationships/diagramColors" Target="../diagrams/colors7.xml"/><Relationship Id="rId4" Type="http://schemas.openxmlformats.org/officeDocument/2006/relationships/diagramQuickStyle" Target="../diagrams/quickStyle6.xml"/><Relationship Id="rId9" Type="http://schemas.openxmlformats.org/officeDocument/2006/relationships/diagramQuickStyle" Target="../diagrams/quickStyle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Заголовок 1"/>
          <p:cNvSpPr>
            <a:spLocks noGrp="1"/>
          </p:cNvSpPr>
          <p:nvPr>
            <p:ph type="ctrTitle"/>
          </p:nvPr>
        </p:nvSpPr>
        <p:spPr>
          <a:xfrm>
            <a:off x="0" y="285750"/>
            <a:ext cx="9144000" cy="1295400"/>
          </a:xfrm>
        </p:spPr>
        <p:txBody>
          <a:bodyPr/>
          <a:lstStyle/>
          <a:p>
            <a:pPr eaLnBrk="1" hangingPunct="1"/>
            <a:r>
              <a:rPr sz="6000" smtClean="0"/>
              <a:t>Способности</a:t>
            </a:r>
          </a:p>
        </p:txBody>
      </p:sp>
      <p:sp>
        <p:nvSpPr>
          <p:cNvPr id="4" name="TextBox 3"/>
          <p:cNvSpPr txBox="1"/>
          <p:nvPr/>
        </p:nvSpPr>
        <p:spPr>
          <a:xfrm>
            <a:off x="684213" y="1484313"/>
            <a:ext cx="7632700" cy="1570037"/>
          </a:xfrm>
          <a:prstGeom prst="rect">
            <a:avLst/>
          </a:prstGeom>
          <a:noFill/>
        </p:spPr>
        <p:txBody>
          <a:bodyPr>
            <a:spAutoFit/>
          </a:bodyPr>
          <a:lstStyle/>
          <a:p>
            <a:pPr algn="ctr">
              <a:defRPr/>
            </a:pPr>
            <a:r>
              <a:rPr lang="ru-RU" sz="3200" dirty="0">
                <a:solidFill>
                  <a:schemeClr val="accent1">
                    <a:lumMod val="40000"/>
                    <a:lumOff val="60000"/>
                  </a:schemeClr>
                </a:solidFill>
              </a:rPr>
              <a:t>Общая характеристика способностей.</a:t>
            </a:r>
          </a:p>
          <a:p>
            <a:pPr algn="ctr">
              <a:defRPr/>
            </a:pPr>
            <a:r>
              <a:rPr lang="ru-RU" sz="3200" dirty="0">
                <a:solidFill>
                  <a:schemeClr val="accent1">
                    <a:lumMod val="40000"/>
                    <a:lumOff val="60000"/>
                  </a:schemeClr>
                </a:solidFill>
              </a:rPr>
              <a:t>Происхождение и развитие. </a:t>
            </a:r>
          </a:p>
          <a:p>
            <a:pPr algn="ctr">
              <a:defRPr/>
            </a:pPr>
            <a:r>
              <a:rPr lang="ru-RU" sz="3200" dirty="0">
                <a:solidFill>
                  <a:schemeClr val="accent1">
                    <a:lumMod val="40000"/>
                    <a:lumOff val="60000"/>
                  </a:schemeClr>
                </a:solidFill>
              </a:rPr>
              <a:t>Виды способностей.</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Заголовок 1"/>
          <p:cNvSpPr>
            <a:spLocks noGrp="1"/>
          </p:cNvSpPr>
          <p:nvPr>
            <p:ph type="title"/>
          </p:nvPr>
        </p:nvSpPr>
        <p:spPr/>
        <p:txBody>
          <a:bodyPr/>
          <a:lstStyle/>
          <a:p>
            <a:pPr eaLnBrk="1" hangingPunct="1"/>
            <a:r>
              <a:rPr lang="ru-RU" smtClean="0"/>
              <a:t>Индивидуальные особенности</a:t>
            </a:r>
          </a:p>
        </p:txBody>
      </p:sp>
      <p:graphicFrame>
        <p:nvGraphicFramePr>
          <p:cNvPr id="2" name="Объект 1"/>
          <p:cNvGraphicFramePr>
            <a:graphicFrameLocks noGrp="1"/>
          </p:cNvGraphicFramePr>
          <p:nvPr>
            <p:ph sz="quarter" idx="1"/>
          </p:nvPr>
        </p:nvGraphicFramePr>
        <p:xfrm>
          <a:off x="755576" y="1412776"/>
          <a:ext cx="7844408" cy="10801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3" name="Схема 2"/>
          <p:cNvGraphicFramePr/>
          <p:nvPr/>
        </p:nvGraphicFramePr>
        <p:xfrm>
          <a:off x="1835696" y="3140968"/>
          <a:ext cx="5616624" cy="332814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Заголовок 1"/>
          <p:cNvSpPr>
            <a:spLocks noGrp="1"/>
          </p:cNvSpPr>
          <p:nvPr>
            <p:ph type="title"/>
          </p:nvPr>
        </p:nvSpPr>
        <p:spPr/>
        <p:txBody>
          <a:bodyPr/>
          <a:lstStyle/>
          <a:p>
            <a:pPr algn="ctr" eaLnBrk="1" hangingPunct="1"/>
            <a:r>
              <a:rPr lang="ru-RU" smtClean="0"/>
              <a:t>Методы изучения </a:t>
            </a:r>
          </a:p>
        </p:txBody>
      </p:sp>
      <p:sp>
        <p:nvSpPr>
          <p:cNvPr id="3" name="Объект 2"/>
          <p:cNvSpPr>
            <a:spLocks noGrp="1"/>
          </p:cNvSpPr>
          <p:nvPr>
            <p:ph sz="quarter" idx="1"/>
          </p:nvPr>
        </p:nvSpPr>
        <p:spPr/>
        <p:txBody>
          <a:bodyPr/>
          <a:lstStyle/>
          <a:p>
            <a:pPr marL="0" indent="0" eaLnBrk="1" hangingPunct="1">
              <a:buFont typeface="Wingdings 2" pitchFamily="18" charset="2"/>
              <a:buNone/>
              <a:defRPr/>
            </a:pPr>
            <a:r>
              <a:rPr lang="ru-RU" dirty="0" smtClean="0"/>
              <a:t>Экспериментальные:</a:t>
            </a:r>
          </a:p>
          <a:p>
            <a:pPr algn="just" eaLnBrk="1" hangingPunct="1">
              <a:defRPr/>
            </a:pPr>
            <a:r>
              <a:rPr lang="ru-RU" dirty="0" err="1" smtClean="0"/>
              <a:t>Б.М.Теплов</a:t>
            </a:r>
            <a:r>
              <a:rPr lang="ru-RU" dirty="0" smtClean="0"/>
              <a:t> – изучение музыкальных и умственных способностей в практической деятельности  полководцев</a:t>
            </a:r>
          </a:p>
          <a:p>
            <a:pPr marL="0" indent="0" algn="just" eaLnBrk="1" hangingPunct="1">
              <a:buFont typeface="Wingdings 2" pitchFamily="18" charset="2"/>
              <a:buNone/>
              <a:defRPr/>
            </a:pPr>
            <a:r>
              <a:rPr lang="ru-RU" dirty="0" smtClean="0"/>
              <a:t>Диагностические:</a:t>
            </a:r>
          </a:p>
          <a:p>
            <a:pPr algn="just" eaLnBrk="1" hangingPunct="1">
              <a:defRPr/>
            </a:pPr>
            <a:r>
              <a:rPr lang="ru-RU" dirty="0" smtClean="0"/>
              <a:t>Интеллектуальные способности ( </a:t>
            </a:r>
            <a:r>
              <a:rPr lang="ru-RU" dirty="0" err="1" smtClean="0"/>
              <a:t>Айзенк</a:t>
            </a:r>
            <a:r>
              <a:rPr lang="ru-RU" dirty="0" smtClean="0"/>
              <a:t>,  </a:t>
            </a:r>
            <a:r>
              <a:rPr lang="ru-RU" dirty="0" err="1" smtClean="0"/>
              <a:t>Кеттелл</a:t>
            </a:r>
            <a:r>
              <a:rPr lang="ru-RU" dirty="0" smtClean="0"/>
              <a:t>, </a:t>
            </a:r>
            <a:r>
              <a:rPr lang="ru-RU" dirty="0" err="1" smtClean="0"/>
              <a:t>Спирмен</a:t>
            </a:r>
            <a:r>
              <a:rPr lang="ru-RU" dirty="0" smtClean="0"/>
              <a:t>, </a:t>
            </a:r>
            <a:r>
              <a:rPr lang="ru-RU" dirty="0" err="1" smtClean="0"/>
              <a:t>Бине</a:t>
            </a:r>
            <a:r>
              <a:rPr lang="ru-RU" dirty="0" smtClean="0"/>
              <a:t> и др.)</a:t>
            </a:r>
          </a:p>
          <a:p>
            <a:pPr algn="just" eaLnBrk="1" hangingPunct="1">
              <a:defRPr/>
            </a:pPr>
            <a:r>
              <a:rPr lang="ru-RU" dirty="0" smtClean="0"/>
              <a:t>Измерение специальных способностей ( организаторские, коммуникативные ,технические)</a:t>
            </a:r>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Схема 7"/>
          <p:cNvGraphicFramePr/>
          <p:nvPr/>
        </p:nvGraphicFramePr>
        <p:xfrm>
          <a:off x="683568" y="692696"/>
          <a:ext cx="7632848" cy="54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1476375" y="5037138"/>
            <a:ext cx="6048375" cy="708025"/>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algn="ctr">
              <a:defRPr/>
            </a:pPr>
            <a:r>
              <a:rPr lang="ru-RU" sz="4000" b="1" dirty="0">
                <a:solidFill>
                  <a:schemeClr val="accent1"/>
                </a:solidFill>
                <a:effectLst>
                  <a:outerShdw blurRad="38100" dist="38100" dir="2700000" algn="tl">
                    <a:srgbClr val="000000">
                      <a:alpha val="43137"/>
                    </a:srgbClr>
                  </a:outerShdw>
                </a:effectLst>
              </a:rPr>
              <a:t>СПОСОБНОСТИ</a:t>
            </a:r>
            <a:r>
              <a:rPr lang="ru-RU" sz="4000" dirty="0">
                <a:solidFill>
                  <a:schemeClr val="accent1"/>
                </a:solidFill>
              </a:rPr>
              <a:t> </a:t>
            </a:r>
            <a:r>
              <a:rPr lang="ru-RU" dirty="0"/>
              <a:t>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68288" y="549275"/>
            <a:ext cx="8293100" cy="646113"/>
          </a:xfrm>
          <a:prstGeom prst="rect">
            <a:avLst/>
          </a:prstGeom>
          <a:noFill/>
        </p:spPr>
        <p:txBody>
          <a:bodyPr wrap="none">
            <a:spAutoFit/>
          </a:bodyPr>
          <a:lstStyle/>
          <a:p>
            <a:pPr algn="ctr">
              <a:defRPr/>
            </a:pPr>
            <a:r>
              <a:rPr lang="ru-RU" sz="3600" b="1" dirty="0">
                <a:solidFill>
                  <a:schemeClr val="accent1"/>
                </a:solidFill>
                <a:effectLst>
                  <a:outerShdw blurRad="38100" dist="38100" dir="2700000" algn="tl">
                    <a:srgbClr val="000000">
                      <a:alpha val="43137"/>
                    </a:srgbClr>
                  </a:outerShdw>
                </a:effectLst>
              </a:rPr>
              <a:t>ФИЗИОЛОГИЧЕСКИЕ МЕХАНИЗМЫ</a:t>
            </a:r>
          </a:p>
        </p:txBody>
      </p:sp>
      <p:graphicFrame>
        <p:nvGraphicFramePr>
          <p:cNvPr id="7" name="Схема 6"/>
          <p:cNvGraphicFramePr/>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Заголовок 1"/>
          <p:cNvSpPr>
            <a:spLocks noGrp="1"/>
          </p:cNvSpPr>
          <p:nvPr>
            <p:ph type="title"/>
          </p:nvPr>
        </p:nvSpPr>
        <p:spPr>
          <a:xfrm>
            <a:off x="827088" y="188913"/>
            <a:ext cx="7772400" cy="874712"/>
          </a:xfrm>
        </p:spPr>
        <p:txBody>
          <a:bodyPr/>
          <a:lstStyle/>
          <a:p>
            <a:pPr eaLnBrk="1" hangingPunct="1"/>
            <a:r>
              <a:rPr lang="ru-RU" smtClean="0">
                <a:solidFill>
                  <a:schemeClr val="accent1"/>
                </a:solidFill>
              </a:rPr>
              <a:t>Границы задатков по Лангмейеру</a:t>
            </a:r>
          </a:p>
        </p:txBody>
      </p:sp>
      <p:pic>
        <p:nvPicPr>
          <p:cNvPr id="4" name="Рисунок 3"/>
          <p:cNvPicPr>
            <a:picLocks noChangeAspect="1"/>
          </p:cNvPicPr>
          <p:nvPr/>
        </p:nvPicPr>
        <p:blipFill>
          <a:blip r:embed="rId2">
            <a:extLst>
              <a:ext uri="{28A0092B-C50C-407E-A947-70E740481C1C}"/>
            </a:extLst>
          </a:blip>
          <a:stretch>
            <a:fillRect/>
          </a:stretch>
        </p:blipFill>
        <p:spPr>
          <a:xfrm>
            <a:off x="467544" y="1312737"/>
            <a:ext cx="8280920" cy="5380095"/>
          </a:xfrm>
          <a:prstGeom prst="rect">
            <a:avLst/>
          </a:prstGeom>
          <a:ln>
            <a:solidFill>
              <a:schemeClr val="accent1"/>
            </a:solidFill>
          </a:ln>
          <a:effectLst>
            <a:glow rad="63500">
              <a:schemeClr val="accent1">
                <a:satMod val="175000"/>
                <a:alpha val="40000"/>
              </a:schemeClr>
            </a:glow>
            <a:softEdge rad="112500"/>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Заголовок 1"/>
          <p:cNvSpPr>
            <a:spLocks noGrp="1"/>
          </p:cNvSpPr>
          <p:nvPr>
            <p:ph type="title"/>
          </p:nvPr>
        </p:nvSpPr>
        <p:spPr>
          <a:xfrm>
            <a:off x="971550" y="333375"/>
            <a:ext cx="7715250" cy="868363"/>
          </a:xfrm>
        </p:spPr>
        <p:txBody>
          <a:bodyPr/>
          <a:lstStyle/>
          <a:p>
            <a:pPr algn="ctr" eaLnBrk="1" hangingPunct="1"/>
            <a:r>
              <a:rPr lang="ru-RU" smtClean="0">
                <a:solidFill>
                  <a:schemeClr val="accent1"/>
                </a:solidFill>
              </a:rPr>
              <a:t>СТРУКТУРА СПОСОБНОСТЕЙ</a:t>
            </a:r>
          </a:p>
        </p:txBody>
      </p:sp>
      <p:graphicFrame>
        <p:nvGraphicFramePr>
          <p:cNvPr id="4" name="Схема 3"/>
          <p:cNvGraphicFramePr/>
          <p:nvPr/>
        </p:nvGraphicFramePr>
        <p:xfrm>
          <a:off x="251520" y="1340768"/>
          <a:ext cx="8208912"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17411" name="Группа 10"/>
          <p:cNvGrpSpPr>
            <a:grpSpLocks/>
          </p:cNvGrpSpPr>
          <p:nvPr/>
        </p:nvGrpSpPr>
        <p:grpSpPr bwMode="auto">
          <a:xfrm>
            <a:off x="2843213" y="5403850"/>
            <a:ext cx="5273675" cy="1001713"/>
            <a:chOff x="4243612" y="5179280"/>
            <a:chExt cx="5530215" cy="1002663"/>
          </a:xfrm>
        </p:grpSpPr>
        <p:sp>
          <p:nvSpPr>
            <p:cNvPr id="12" name="Прямоугольник с двумя скругленными соседними углами 11"/>
            <p:cNvSpPr/>
            <p:nvPr/>
          </p:nvSpPr>
          <p:spPr>
            <a:xfrm rot="5400000">
              <a:off x="6516128" y="2924243"/>
              <a:ext cx="985183" cy="5530215"/>
            </a:xfrm>
            <a:prstGeom prst="round2Same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13" name="Прямоугольник 12"/>
            <p:cNvSpPr/>
            <p:nvPr/>
          </p:nvSpPr>
          <p:spPr>
            <a:xfrm>
              <a:off x="4291888" y="5179280"/>
              <a:ext cx="5481939" cy="88825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72390" tIns="36195" rIns="72390" bIns="36195" spcCol="1270" anchor="ctr"/>
            <a:lstStyle/>
            <a:p>
              <a:pPr marL="171450" lvl="1" indent="-171450" defTabSz="844550">
                <a:lnSpc>
                  <a:spcPct val="90000"/>
                </a:lnSpc>
                <a:spcAft>
                  <a:spcPct val="15000"/>
                </a:spcAft>
                <a:buFontTx/>
                <a:buChar char="••"/>
                <a:defRPr/>
              </a:pPr>
              <a:r>
                <a:rPr lang="ru-RU" sz="1900" dirty="0"/>
                <a:t>Репродуктивные ( способность действовать по образцу)</a:t>
              </a:r>
            </a:p>
            <a:p>
              <a:pPr marL="171450" lvl="1" indent="-171450" defTabSz="844550">
                <a:lnSpc>
                  <a:spcPct val="90000"/>
                </a:lnSpc>
                <a:spcAft>
                  <a:spcPct val="15000"/>
                </a:spcAft>
                <a:buFontTx/>
                <a:buChar char="••"/>
                <a:defRPr/>
              </a:pPr>
              <a:r>
                <a:rPr lang="ru-RU" sz="1900" dirty="0"/>
                <a:t>Творческие ( способность создавать новое)</a:t>
              </a:r>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683568" y="548680"/>
            <a:ext cx="7670651" cy="5909310"/>
          </a:xfrm>
          <a:prstGeom prst="rect">
            <a:avLst/>
          </a:prstGeom>
        </p:spPr>
        <p:txBody>
          <a:bodyPr>
            <a:spAutoFit/>
            <a:scene3d>
              <a:camera prst="orthographicFront"/>
              <a:lightRig rig="glow" dir="tl">
                <a:rot lat="0" lon="0" rev="5400000"/>
              </a:lightRig>
            </a:scene3d>
            <a:sp3d contourW="12700">
              <a:bevelT w="25400" h="25400"/>
              <a:contourClr>
                <a:schemeClr val="accent6">
                  <a:shade val="73000"/>
                </a:schemeClr>
              </a:contourClr>
            </a:sp3d>
          </a:bodyPr>
          <a:lstStyle/>
          <a:p>
            <a:pPr algn="just" fontAlgn="auto">
              <a:spcBef>
                <a:spcPts val="0"/>
              </a:spcBef>
              <a:spcAft>
                <a:spcPts val="0"/>
              </a:spcAft>
              <a:defRPr/>
            </a:pPr>
            <a:r>
              <a:rPr lang="ru-RU" sz="2400" b="1" dirty="0">
                <a:ln w="1905"/>
                <a:solidFill>
                  <a:schemeClr val="accent1"/>
                </a:solidFill>
                <a:effectLst>
                  <a:outerShdw blurRad="38100" dist="38100" dir="2700000" algn="tl">
                    <a:srgbClr val="000000">
                      <a:alpha val="43137"/>
                    </a:srgbClr>
                  </a:outerShdw>
                </a:effectLst>
                <a:latin typeface="+mn-lt"/>
              </a:rPr>
              <a:t>Одаренность - </a:t>
            </a:r>
            <a:r>
              <a:rPr lang="ru-RU" dirty="0">
                <a:ln w="11430"/>
                <a:solidFill>
                  <a:schemeClr val="tx1">
                    <a:lumMod val="75000"/>
                    <a:lumOff val="25000"/>
                  </a:schemeClr>
                </a:solidFill>
                <a:latin typeface="+mn-lt"/>
              </a:rPr>
              <a:t>уровень развития общих способностей, определяющий диапазон деятельностей, в которых человек может достичь больших успехов.</a:t>
            </a:r>
          </a:p>
          <a:p>
            <a:pPr algn="just" fontAlgn="auto">
              <a:spcBef>
                <a:spcPts val="0"/>
              </a:spcBef>
              <a:spcAft>
                <a:spcPts val="0"/>
              </a:spcAft>
              <a:defRPr/>
            </a:pPr>
            <a:endParaRPr lang="ru-RU" b="1" dirty="0">
              <a:ln w="11430"/>
              <a:solidFill>
                <a:schemeClr val="accent1"/>
              </a:solidFill>
              <a:effectLst>
                <a:outerShdw blurRad="80000" dist="40000" dir="5040000" algn="tl">
                  <a:srgbClr val="000000">
                    <a:alpha val="30000"/>
                  </a:srgbClr>
                </a:outerShdw>
              </a:effectLst>
              <a:latin typeface="+mn-lt"/>
            </a:endParaRPr>
          </a:p>
          <a:p>
            <a:pPr algn="just" fontAlgn="auto">
              <a:spcBef>
                <a:spcPts val="0"/>
              </a:spcBef>
              <a:spcAft>
                <a:spcPts val="0"/>
              </a:spcAft>
              <a:defRPr/>
            </a:pPr>
            <a:r>
              <a:rPr lang="ru-RU" sz="2400" b="1" dirty="0">
                <a:ln w="1905"/>
                <a:solidFill>
                  <a:schemeClr val="accent1"/>
                </a:solidFill>
                <a:effectLst>
                  <a:outerShdw blurRad="38100" dist="38100" dir="2700000" algn="tl">
                    <a:srgbClr val="000000">
                      <a:alpha val="43137"/>
                    </a:srgbClr>
                  </a:outerShdw>
                </a:effectLst>
                <a:latin typeface="+mn-lt"/>
              </a:rPr>
              <a:t>Талант</a:t>
            </a:r>
            <a:r>
              <a:rPr lang="ru-RU" b="1" dirty="0">
                <a:ln w="11430"/>
                <a:solidFill>
                  <a:schemeClr val="accent1"/>
                </a:solidFill>
                <a:effectLst>
                  <a:outerShdw blurRad="38100" dist="38100" dir="2700000" algn="tl">
                    <a:srgbClr val="000000">
                      <a:alpha val="43137"/>
                    </a:srgbClr>
                  </a:outerShdw>
                </a:effectLst>
                <a:latin typeface="+mn-lt"/>
              </a:rPr>
              <a:t> </a:t>
            </a:r>
            <a:r>
              <a:rPr lang="ru-RU" dirty="0">
                <a:ln w="11430"/>
                <a:solidFill>
                  <a:schemeClr val="accent1"/>
                </a:solidFill>
                <a:effectLst>
                  <a:outerShdw blurRad="80000" dist="40000" dir="5040000" algn="tl">
                    <a:srgbClr val="000000">
                      <a:alpha val="30000"/>
                    </a:srgbClr>
                  </a:outerShdw>
                </a:effectLst>
                <a:latin typeface="+mn-lt"/>
              </a:rPr>
              <a:t>— </a:t>
            </a:r>
            <a:r>
              <a:rPr lang="ru-RU" dirty="0">
                <a:ln w="11430"/>
                <a:solidFill>
                  <a:schemeClr val="tx1">
                    <a:lumMod val="75000"/>
                    <a:lumOff val="25000"/>
                  </a:schemeClr>
                </a:solidFill>
                <a:latin typeface="+mn-lt"/>
              </a:rPr>
              <a:t>это высокий уровень развития специальных способностей. Талант характеризуется возможностью к достижениям высокого порядка, но остающимся в рамках достигнутого человечеством. Талантливый человек с легкостью осваивает соответствующий вид деятельности, вносит в его исполнение виртуозность, изящество, достигает качественного исполнения.</a:t>
            </a:r>
          </a:p>
          <a:p>
            <a:pPr algn="just" fontAlgn="auto">
              <a:spcBef>
                <a:spcPts val="0"/>
              </a:spcBef>
              <a:spcAft>
                <a:spcPts val="0"/>
              </a:spcAft>
              <a:defRPr/>
            </a:pPr>
            <a:endParaRPr lang="ru-RU" b="1" dirty="0">
              <a:ln w="11430"/>
              <a:solidFill>
                <a:schemeClr val="accent1"/>
              </a:solidFill>
              <a:latin typeface="+mn-lt"/>
            </a:endParaRPr>
          </a:p>
          <a:p>
            <a:pPr algn="just" fontAlgn="auto">
              <a:spcBef>
                <a:spcPts val="0"/>
              </a:spcBef>
              <a:spcAft>
                <a:spcPts val="0"/>
              </a:spcAft>
              <a:defRPr/>
            </a:pPr>
            <a:r>
              <a:rPr lang="ru-RU" sz="2400" b="1" dirty="0">
                <a:ln w="1905"/>
                <a:solidFill>
                  <a:schemeClr val="accent1"/>
                </a:solidFill>
                <a:effectLst>
                  <a:outerShdw blurRad="38100" dist="38100" dir="2700000" algn="tl">
                    <a:srgbClr val="000000">
                      <a:alpha val="43137"/>
                    </a:srgbClr>
                  </a:outerShdw>
                </a:effectLst>
                <a:latin typeface="+mn-lt"/>
              </a:rPr>
              <a:t>Гениальность</a:t>
            </a:r>
            <a:r>
              <a:rPr lang="ru-RU" sz="2400" b="1" dirty="0">
                <a:ln w="11430"/>
                <a:solidFill>
                  <a:schemeClr val="accent1"/>
                </a:solidFill>
                <a:effectLst>
                  <a:outerShdw blurRad="38100" dist="38100" dir="2700000" algn="tl">
                    <a:srgbClr val="000000">
                      <a:alpha val="43137"/>
                    </a:srgbClr>
                  </a:outerShdw>
                </a:effectLst>
                <a:latin typeface="+mn-lt"/>
              </a:rPr>
              <a:t> </a:t>
            </a:r>
            <a:r>
              <a:rPr lang="ru-RU" sz="2400" dirty="0">
                <a:ln w="11430"/>
                <a:solidFill>
                  <a:schemeClr val="accent1"/>
                </a:solidFill>
                <a:effectLst>
                  <a:outerShdw blurRad="80000" dist="40000" dir="5040000" algn="tl">
                    <a:srgbClr val="000000">
                      <a:alpha val="30000"/>
                    </a:srgbClr>
                  </a:outerShdw>
                </a:effectLst>
                <a:latin typeface="+mn-lt"/>
              </a:rPr>
              <a:t>– </a:t>
            </a:r>
            <a:r>
              <a:rPr lang="ru-RU" dirty="0">
                <a:ln w="11430"/>
                <a:solidFill>
                  <a:schemeClr val="tx1">
                    <a:lumMod val="75000"/>
                    <a:lumOff val="25000"/>
                  </a:schemeClr>
                </a:solidFill>
                <a:latin typeface="+mn-lt"/>
              </a:rPr>
              <a:t>высший уровень развития способностей – как общих (интеллектуальных), так и специальных. О гениальности можно говорить лишь при достижении личностью таких результатов творческой деятельности, которые имеют выдающееся значение для жизни общества. Гением также называют человека, «который на протяжении длительного периода времени выполняет огромную работу, существенно влияющую на других людей в течение многих лет»</a:t>
            </a:r>
          </a:p>
          <a:p>
            <a:pPr algn="just" fontAlgn="auto">
              <a:spcBef>
                <a:spcPts val="0"/>
              </a:spcBef>
              <a:spcAft>
                <a:spcPts val="0"/>
              </a:spcAft>
              <a:defRPr/>
            </a:pPr>
            <a:endParaRPr lang="ru-RU"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mn-lt"/>
            </a:endParaRPr>
          </a:p>
        </p:txBody>
      </p:sp>
      <p:sp>
        <p:nvSpPr>
          <p:cNvPr id="6" name="Стрелка вниз 5"/>
          <p:cNvSpPr/>
          <p:nvPr/>
        </p:nvSpPr>
        <p:spPr>
          <a:xfrm>
            <a:off x="4067175" y="1412875"/>
            <a:ext cx="785813" cy="285750"/>
          </a:xfrm>
          <a:prstGeom prst="downArrow">
            <a:avLst/>
          </a:prstGeom>
          <a:solidFill>
            <a:schemeClr val="accent1">
              <a:lumMod val="75000"/>
            </a:schemeClr>
          </a:solidFill>
        </p:spPr>
        <p:style>
          <a:lnRef idx="1">
            <a:schemeClr val="accent6"/>
          </a:lnRef>
          <a:fillRef idx="3">
            <a:schemeClr val="accent6"/>
          </a:fillRef>
          <a:effectRef idx="2">
            <a:schemeClr val="accent6"/>
          </a:effectRef>
          <a:fontRef idx="minor">
            <a:schemeClr val="lt1"/>
          </a:fontRef>
        </p:style>
        <p:txBody>
          <a:bodyPr anchor="ctr"/>
          <a:lstStyle/>
          <a:p>
            <a:pPr algn="ctr" fontAlgn="auto">
              <a:spcBef>
                <a:spcPts val="0"/>
              </a:spcBef>
              <a:spcAft>
                <a:spcPts val="0"/>
              </a:spcAft>
              <a:defRPr/>
            </a:pPr>
            <a:endParaRPr lang="ru-RU"/>
          </a:p>
        </p:txBody>
      </p:sp>
      <p:sp>
        <p:nvSpPr>
          <p:cNvPr id="7" name="Стрелка вниз 6"/>
          <p:cNvSpPr/>
          <p:nvPr/>
        </p:nvSpPr>
        <p:spPr>
          <a:xfrm>
            <a:off x="4067175" y="3644900"/>
            <a:ext cx="785813" cy="285750"/>
          </a:xfrm>
          <a:prstGeom prst="downArrow">
            <a:avLst/>
          </a:prstGeom>
          <a:solidFill>
            <a:schemeClr val="accent1">
              <a:lumMod val="75000"/>
            </a:schemeClr>
          </a:solidFill>
        </p:spPr>
        <p:style>
          <a:lnRef idx="1">
            <a:schemeClr val="accent6"/>
          </a:lnRef>
          <a:fillRef idx="3">
            <a:schemeClr val="accent6"/>
          </a:fillRef>
          <a:effectRef idx="2">
            <a:schemeClr val="accent6"/>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68313" y="476250"/>
            <a:ext cx="8351837" cy="461963"/>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algn="ctr">
              <a:defRPr/>
            </a:pPr>
            <a:r>
              <a:rPr lang="ru-RU" sz="2400" dirty="0">
                <a:solidFill>
                  <a:schemeClr val="tx1">
                    <a:lumMod val="75000"/>
                    <a:lumOff val="25000"/>
                  </a:schemeClr>
                </a:solidFill>
              </a:rPr>
              <a:t>СКЛОННОСТЬ – предрасположенность к чему - либо</a:t>
            </a:r>
          </a:p>
        </p:txBody>
      </p:sp>
      <p:graphicFrame>
        <p:nvGraphicFramePr>
          <p:cNvPr id="5" name="Схема 4"/>
          <p:cNvGraphicFramePr/>
          <p:nvPr/>
        </p:nvGraphicFramePr>
        <p:xfrm>
          <a:off x="323528" y="1484784"/>
          <a:ext cx="8496944" cy="4824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extBox 3"/>
          <p:cNvSpPr txBox="1">
            <a:spLocks noChangeArrowheads="1"/>
          </p:cNvSpPr>
          <p:nvPr/>
        </p:nvSpPr>
        <p:spPr bwMode="auto">
          <a:xfrm>
            <a:off x="1763713" y="395288"/>
            <a:ext cx="5954712" cy="585787"/>
          </a:xfrm>
          <a:prstGeom prst="rect">
            <a:avLst/>
          </a:prstGeom>
          <a:noFill/>
          <a:ln w="9525">
            <a:noFill/>
            <a:miter lim="800000"/>
            <a:headEnd/>
            <a:tailEnd/>
          </a:ln>
        </p:spPr>
        <p:txBody>
          <a:bodyPr wrap="none">
            <a:spAutoFit/>
          </a:bodyPr>
          <a:lstStyle/>
          <a:p>
            <a:r>
              <a:rPr lang="ru-RU" sz="3200">
                <a:solidFill>
                  <a:schemeClr val="accent1"/>
                </a:solidFill>
              </a:rPr>
              <a:t>РАЗВИТИЕ СПОСОБНОСТЕЙ</a:t>
            </a:r>
          </a:p>
        </p:txBody>
      </p:sp>
      <p:sp>
        <p:nvSpPr>
          <p:cNvPr id="8" name="TextBox 7"/>
          <p:cNvSpPr txBox="1"/>
          <p:nvPr/>
        </p:nvSpPr>
        <p:spPr>
          <a:xfrm>
            <a:off x="2916238" y="1684338"/>
            <a:ext cx="5616575" cy="2062162"/>
          </a:xfrm>
          <a:prstGeom prst="rect">
            <a:avLst/>
          </a:prstGeom>
          <a:noFill/>
        </p:spPr>
        <p:txBody>
          <a:bodyPr>
            <a:spAutoFit/>
          </a:bodyPr>
          <a:lstStyle/>
          <a:p>
            <a:pPr marL="457200" indent="-457200">
              <a:buFont typeface="Arial" pitchFamily="34" charset="0"/>
              <a:buChar char="•"/>
              <a:defRPr/>
            </a:pPr>
            <a:r>
              <a:rPr lang="ru-RU" sz="3200" dirty="0">
                <a:solidFill>
                  <a:schemeClr val="tx1">
                    <a:lumMod val="75000"/>
                    <a:lumOff val="25000"/>
                  </a:schemeClr>
                </a:solidFill>
              </a:rPr>
              <a:t>Характер деятельности   </a:t>
            </a:r>
          </a:p>
          <a:p>
            <a:pPr marL="457200" indent="-457200">
              <a:buFont typeface="Arial" pitchFamily="34" charset="0"/>
              <a:buChar char="•"/>
              <a:defRPr/>
            </a:pPr>
            <a:r>
              <a:rPr lang="ru-RU" sz="3200" dirty="0">
                <a:solidFill>
                  <a:schemeClr val="tx1">
                    <a:lumMod val="75000"/>
                    <a:lumOff val="25000"/>
                  </a:schemeClr>
                </a:solidFill>
              </a:rPr>
              <a:t>Внешняя среда  </a:t>
            </a:r>
          </a:p>
          <a:p>
            <a:pPr marL="457200" indent="-457200">
              <a:buFont typeface="Arial" pitchFamily="34" charset="0"/>
              <a:buChar char="•"/>
              <a:defRPr/>
            </a:pPr>
            <a:r>
              <a:rPr lang="ru-RU" sz="3200" dirty="0">
                <a:solidFill>
                  <a:schemeClr val="tx1">
                    <a:lumMod val="75000"/>
                    <a:lumOff val="25000"/>
                  </a:schemeClr>
                </a:solidFill>
              </a:rPr>
              <a:t>Внутренняя среда </a:t>
            </a:r>
          </a:p>
          <a:p>
            <a:pPr marL="457200" indent="-457200">
              <a:buFont typeface="Arial" pitchFamily="34" charset="0"/>
              <a:buChar char="•"/>
              <a:defRPr/>
            </a:pPr>
            <a:r>
              <a:rPr lang="ru-RU" sz="3200" dirty="0">
                <a:solidFill>
                  <a:schemeClr val="tx1">
                    <a:lumMod val="75000"/>
                    <a:lumOff val="25000"/>
                  </a:schemeClr>
                </a:solidFill>
              </a:rPr>
              <a:t>Компенсация</a:t>
            </a:r>
          </a:p>
        </p:txBody>
      </p:sp>
      <p:sp>
        <p:nvSpPr>
          <p:cNvPr id="10" name="TextBox 9"/>
          <p:cNvSpPr txBox="1"/>
          <p:nvPr/>
        </p:nvSpPr>
        <p:spPr>
          <a:xfrm>
            <a:off x="1763713" y="1720850"/>
            <a:ext cx="398462" cy="2030413"/>
          </a:xfrm>
          <a:prstGeom prst="rect">
            <a:avLst/>
          </a:prstGeom>
          <a:noFill/>
        </p:spPr>
        <p:txBody>
          <a:bodyPr>
            <a:spAutoFit/>
          </a:bodyPr>
          <a:lstStyle/>
          <a:p>
            <a:pPr>
              <a:defRPr/>
            </a:pPr>
            <a:r>
              <a:rPr lang="ru-RU" dirty="0">
                <a:solidFill>
                  <a:schemeClr val="tx1">
                    <a:lumMod val="75000"/>
                    <a:lumOff val="25000"/>
                  </a:schemeClr>
                </a:solidFill>
              </a:rPr>
              <a:t>ФАКТОРЫ</a:t>
            </a:r>
          </a:p>
        </p:txBody>
      </p:sp>
      <p:sp>
        <p:nvSpPr>
          <p:cNvPr id="16" name="Левая фигурная скобка 15"/>
          <p:cNvSpPr/>
          <p:nvPr/>
        </p:nvSpPr>
        <p:spPr>
          <a:xfrm>
            <a:off x="2162175" y="1887538"/>
            <a:ext cx="576263" cy="1655762"/>
          </a:xfrm>
          <a:prstGeom prst="leftBrace">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ru-RU"/>
          </a:p>
        </p:txBody>
      </p:sp>
      <p:sp>
        <p:nvSpPr>
          <p:cNvPr id="17" name="TextBox 16"/>
          <p:cNvSpPr txBox="1"/>
          <p:nvPr/>
        </p:nvSpPr>
        <p:spPr>
          <a:xfrm>
            <a:off x="323850" y="4437063"/>
            <a:ext cx="8424863" cy="1323975"/>
          </a:xfrm>
          <a:prstGeom prst="rect">
            <a:avLst/>
          </a:prstGeom>
          <a:noFill/>
        </p:spPr>
        <p:txBody>
          <a:bodyPr>
            <a:spAutoFit/>
          </a:bodyPr>
          <a:lstStyle/>
          <a:p>
            <a:pPr algn="just">
              <a:defRPr/>
            </a:pPr>
            <a:r>
              <a:rPr lang="ru-RU" sz="2000" dirty="0" err="1">
                <a:solidFill>
                  <a:schemeClr val="accent1"/>
                </a:solidFill>
              </a:rPr>
              <a:t>Сензитивные</a:t>
            </a:r>
            <a:r>
              <a:rPr lang="ru-RU" sz="2000" dirty="0">
                <a:solidFill>
                  <a:schemeClr val="accent1"/>
                </a:solidFill>
              </a:rPr>
              <a:t> периоды развития – </a:t>
            </a:r>
            <a:r>
              <a:rPr lang="ru-RU" sz="2000" dirty="0">
                <a:solidFill>
                  <a:schemeClr val="tx1">
                    <a:lumMod val="75000"/>
                    <a:lumOff val="25000"/>
                  </a:schemeClr>
                </a:solidFill>
              </a:rPr>
              <a:t>периоды онтогенетического развития, в которые развивающийся организм бывает особенно чувствителен к определенного рода влияниям окружающей действительности.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Схема 2"/>
          <p:cNvGraphicFramePr/>
          <p:nvPr/>
        </p:nvGraphicFramePr>
        <p:xfrm>
          <a:off x="251520" y="1412776"/>
          <a:ext cx="8640960" cy="46805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p:cNvSpPr txBox="1"/>
          <p:nvPr/>
        </p:nvSpPr>
        <p:spPr>
          <a:xfrm>
            <a:off x="1550988" y="419100"/>
            <a:ext cx="6264275" cy="3698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algn="ctr">
              <a:defRPr/>
            </a:pPr>
            <a:r>
              <a:rPr lang="ru-RU" dirty="0"/>
              <a:t>ХАРАКТЕР ДЕЯТЕЛЬНОСТИ</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праведливость">
  <a:themeElements>
    <a:clrScheme name="Справедливость">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Справедливость">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Справедливость">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7655</TotalTime>
  <Words>93</Words>
  <Application>Microsoft Office PowerPoint</Application>
  <PresentationFormat>Экран (4:3)</PresentationFormat>
  <Paragraphs>26</Paragraphs>
  <Slides>11</Slides>
  <Notes>0</Notes>
  <HiddenSlides>0</HiddenSlides>
  <MMClips>0</MMClips>
  <ScaleCrop>false</ScaleCrop>
  <HeadingPairs>
    <vt:vector size="6" baseType="variant">
      <vt:variant>
        <vt:lpstr>Использованные шрифты</vt:lpstr>
      </vt:variant>
      <vt:variant>
        <vt:i4>6</vt:i4>
      </vt:variant>
      <vt:variant>
        <vt:lpstr>Шаблон оформления</vt:lpstr>
      </vt:variant>
      <vt:variant>
        <vt:i4>5</vt:i4>
      </vt:variant>
      <vt:variant>
        <vt:lpstr>Заголовки слайдов</vt:lpstr>
      </vt:variant>
      <vt:variant>
        <vt:i4>11</vt:i4>
      </vt:variant>
    </vt:vector>
  </HeadingPairs>
  <TitlesOfParts>
    <vt:vector size="22" baseType="lpstr">
      <vt:lpstr>Arial</vt:lpstr>
      <vt:lpstr>Calibri</vt:lpstr>
      <vt:lpstr>Cambria</vt:lpstr>
      <vt:lpstr>Wingdings 2</vt:lpstr>
      <vt:lpstr>Perpetua</vt:lpstr>
      <vt:lpstr>Franklin Gothic Book</vt:lpstr>
      <vt:lpstr>Справедливость</vt:lpstr>
      <vt:lpstr>Справедливость</vt:lpstr>
      <vt:lpstr>Справедливость</vt:lpstr>
      <vt:lpstr>Справедливость</vt:lpstr>
      <vt:lpstr>Справедливость</vt:lpstr>
      <vt:lpstr>Способности</vt:lpstr>
      <vt:lpstr>Слайд 2</vt:lpstr>
      <vt:lpstr>Слайд 3</vt:lpstr>
      <vt:lpstr>Границы задатков по Лангмейеру</vt:lpstr>
      <vt:lpstr>СТРУКТУРА СПОСОБНОСТЕЙ</vt:lpstr>
      <vt:lpstr>Слайд 6</vt:lpstr>
      <vt:lpstr>Слайд 7</vt:lpstr>
      <vt:lpstr>Слайд 8</vt:lpstr>
      <vt:lpstr>Слайд 9</vt:lpstr>
      <vt:lpstr>Индивидуальные особенности</vt:lpstr>
      <vt:lpstr>Методы изучения </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Способности</dc:title>
  <dc:creator>Admin</dc:creator>
  <cp:lastModifiedBy>User</cp:lastModifiedBy>
  <cp:revision>43</cp:revision>
  <dcterms:created xsi:type="dcterms:W3CDTF">2011-11-06T16:15:53Z</dcterms:created>
  <dcterms:modified xsi:type="dcterms:W3CDTF">2012-11-11T12:37:56Z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309003</vt:lpwstr>
  </property>
  <property fmtid="{D5CDD505-2E9C-101B-9397-08002B2CF9AE}" pid="3" name="NXPowerLiteSettings">
    <vt:lpwstr>F5200358026400</vt:lpwstr>
  </property>
  <property fmtid="{D5CDD505-2E9C-101B-9397-08002B2CF9AE}" pid="4" name="NXPowerLiteVersion">
    <vt:lpwstr>D5.0.6</vt:lpwstr>
  </property>
</Properties>
</file>