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drawingml.diagramStyle+xml" PartName="/ppt/diagrams/quickStyle4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drawingml.diagramLayout+xml" PartName="/ppt/diagrams/layout7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diagramLayout+xml" PartName="/ppt/diagrams/layout4.xml"/>
  <Override ContentType="application/vnd.openxmlformats-officedocument.drawingml.diagramLayout+xml" PartName="/ppt/diagrams/layout5.xml"/>
  <Override ContentType="application/vnd.openxmlformats-officedocument.drawingml.diagramData+xml" PartName="/ppt/diagrams/data6.xml"/>
  <Override ContentType="application/vnd.openxmlformats-officedocument.drawingml.diagramData+xml" PartName="/ppt/diagrams/data7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3.xml"/>
  <Override ContentType="application/vnd.openxmlformats-officedocument.drawingml.diagramData+xml" PartName="/ppt/diagrams/data4.xml"/>
  <Override ContentType="application/vnd.openxmlformats-officedocument.drawingml.diagramData+xml" PartName="/ppt/diagrams/data5.xml"/>
  <Default ContentType="image/gif" Extension="gif"/>
  <Override ContentType="application/vnd.openxmlformats-officedocument.drawingml.diagramColors+xml" PartName="/ppt/diagrams/colors7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Data+xml" PartName="/ppt/diagrams/data3.xml"/>
  <Override ContentType="application/vnd.openxmlformats-officedocument.drawingml.diagramColors+xml" PartName="/ppt/diagrams/colors5.xml"/>
  <Override ContentType="application/vnd.openxmlformats-officedocument.drawingml.diagramColors+xml" PartName="/ppt/diagrams/colors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openxmlformats-officedocument.drawingml.diagramColors+xml" PartName="/ppt/diagrams/colors4.xml"/>
  <Override ContentType="application/vnd.openxmlformats-officedocument.drawingml.diagramStyle+xml" PartName="/ppt/diagrams/quickStyle6.xml"/>
  <Override ContentType="application/vnd.openxmlformats-officedocument.drawingml.diagramStyle+xml" PartName="/ppt/diagrams/quickStyle7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drawingml.diagramColors+xml" PartName="/ppt/diagrams/colors2.xml"/>
  <Override ContentType="application/vnd.openxmlformats-officedocument.drawingml.diagramStyle+xml" PartName="/ppt/diagrams/quickStyle5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drawingml.diagramStyle+xml" PartName="/ppt/diagrams/quickStyle3.xml"/>
  <Override ContentType="application/vnd.openxmlformats-officedocument.presentationml.slide+xml" PartName="/ppt/slides/slide1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drawingml.diagramLayout+xml" PartName="/ppt/diagrams/layout6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71CB56-F06F-4400-81BE-2FA976138FFA}" type="doc">
      <dgm:prSet loTypeId="urn:microsoft.com/office/officeart/2005/8/layout/vList5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240338-0522-4C7E-8DE5-4A54A1961BC0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</a:rPr>
            <a:t>Чувства или эмоции </a:t>
          </a:r>
          <a:endParaRPr lang="ru-RU" dirty="0">
            <a:solidFill>
              <a:srgbClr val="C00000"/>
            </a:solidFill>
          </a:endParaRPr>
        </a:p>
      </dgm:t>
    </dgm:pt>
    <dgm:pt modelId="{7C1A4843-9696-418E-A2AF-B95C7D83B0EC}" type="parTrans" cxnId="{5ABC51A1-DA86-477F-9DD9-B83F1174025A}">
      <dgm:prSet/>
      <dgm:spPr/>
      <dgm:t>
        <a:bodyPr/>
        <a:lstStyle/>
        <a:p>
          <a:endParaRPr lang="ru-RU"/>
        </a:p>
      </dgm:t>
    </dgm:pt>
    <dgm:pt modelId="{B8D65D42-3B69-4D3D-AC7B-E233C5F78303}" type="sibTrans" cxnId="{5ABC51A1-DA86-477F-9DD9-B83F1174025A}">
      <dgm:prSet/>
      <dgm:spPr/>
      <dgm:t>
        <a:bodyPr/>
        <a:lstStyle/>
        <a:p>
          <a:endParaRPr lang="ru-RU"/>
        </a:p>
      </dgm:t>
    </dgm:pt>
    <dgm:pt modelId="{206C5407-2E89-48E5-9517-DB269CF72718}">
      <dgm:prSet phldrT="[Текст]"/>
      <dgm:spPr/>
      <dgm:t>
        <a:bodyPr/>
        <a:lstStyle/>
        <a:p>
          <a:r>
            <a:rPr lang="ru-RU" b="1" i="1" dirty="0" smtClean="0"/>
            <a:t>переживание человеком </a:t>
          </a:r>
          <a:r>
            <a:rPr lang="ru-RU" b="1" i="1" dirty="0" smtClean="0"/>
            <a:t>своего </a:t>
          </a:r>
          <a:r>
            <a:rPr lang="ru-RU" b="1" i="1" dirty="0" smtClean="0"/>
            <a:t>отношения к тому, что он познает или </a:t>
          </a:r>
          <a:r>
            <a:rPr lang="ru-RU" b="1" i="1" dirty="0" smtClean="0"/>
            <a:t>делает,</a:t>
          </a:r>
          <a:r>
            <a:rPr lang="en-US" b="1" i="1" dirty="0" smtClean="0"/>
            <a:t> </a:t>
          </a:r>
          <a:r>
            <a:rPr lang="ru-RU" b="1" i="1" dirty="0" smtClean="0"/>
            <a:t>а также к </a:t>
          </a:r>
          <a:r>
            <a:rPr lang="ru-RU" b="1" i="1" dirty="0" smtClean="0"/>
            <a:t>другим людям и самому себе.</a:t>
          </a:r>
          <a:endParaRPr lang="ru-RU" dirty="0"/>
        </a:p>
      </dgm:t>
    </dgm:pt>
    <dgm:pt modelId="{7AEE12B1-F132-4B74-A5D6-2DFBF267657B}" type="parTrans" cxnId="{3B1E3A10-E90F-47B5-B942-8C0EB357683A}">
      <dgm:prSet/>
      <dgm:spPr/>
      <dgm:t>
        <a:bodyPr/>
        <a:lstStyle/>
        <a:p>
          <a:endParaRPr lang="ru-RU"/>
        </a:p>
      </dgm:t>
    </dgm:pt>
    <dgm:pt modelId="{642D705F-38B0-4B83-9281-5460C6BE4B43}" type="sibTrans" cxnId="{3B1E3A10-E90F-47B5-B942-8C0EB357683A}">
      <dgm:prSet/>
      <dgm:spPr/>
      <dgm:t>
        <a:bodyPr/>
        <a:lstStyle/>
        <a:p>
          <a:endParaRPr lang="ru-RU"/>
        </a:p>
      </dgm:t>
    </dgm:pt>
    <dgm:pt modelId="{CFC8EA4B-0DE6-4C5E-989B-99466C4B919C}" type="pres">
      <dgm:prSet presAssocID="{C971CB56-F06F-4400-81BE-2FA976138FF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9FE929-DB51-4363-B173-E5B2E73ED826}" type="pres">
      <dgm:prSet presAssocID="{10240338-0522-4C7E-8DE5-4A54A1961BC0}" presName="linNode" presStyleCnt="0"/>
      <dgm:spPr/>
    </dgm:pt>
    <dgm:pt modelId="{8F77FF0B-901F-43BC-A32D-5F7181DD1632}" type="pres">
      <dgm:prSet presAssocID="{10240338-0522-4C7E-8DE5-4A54A1961BC0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097F5-BF0C-4F65-ABF3-D3D9E578DFE5}" type="pres">
      <dgm:prSet presAssocID="{10240338-0522-4C7E-8DE5-4A54A1961BC0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1E3A10-E90F-47B5-B942-8C0EB357683A}" srcId="{10240338-0522-4C7E-8DE5-4A54A1961BC0}" destId="{206C5407-2E89-48E5-9517-DB269CF72718}" srcOrd="0" destOrd="0" parTransId="{7AEE12B1-F132-4B74-A5D6-2DFBF267657B}" sibTransId="{642D705F-38B0-4B83-9281-5460C6BE4B43}"/>
    <dgm:cxn modelId="{36439772-C89F-4FD9-83A2-9735413FF665}" type="presOf" srcId="{10240338-0522-4C7E-8DE5-4A54A1961BC0}" destId="{8F77FF0B-901F-43BC-A32D-5F7181DD1632}" srcOrd="0" destOrd="0" presId="urn:microsoft.com/office/officeart/2005/8/layout/vList5"/>
    <dgm:cxn modelId="{7CBE964A-C866-4558-9064-9E4F42E78BBB}" type="presOf" srcId="{206C5407-2E89-48E5-9517-DB269CF72718}" destId="{FB5097F5-BF0C-4F65-ABF3-D3D9E578DFE5}" srcOrd="0" destOrd="0" presId="urn:microsoft.com/office/officeart/2005/8/layout/vList5"/>
    <dgm:cxn modelId="{92F18E22-B490-49C8-93AB-A2AD6E8D3DB0}" type="presOf" srcId="{C971CB56-F06F-4400-81BE-2FA976138FFA}" destId="{CFC8EA4B-0DE6-4C5E-989B-99466C4B919C}" srcOrd="0" destOrd="0" presId="urn:microsoft.com/office/officeart/2005/8/layout/vList5"/>
    <dgm:cxn modelId="{5ABC51A1-DA86-477F-9DD9-B83F1174025A}" srcId="{C971CB56-F06F-4400-81BE-2FA976138FFA}" destId="{10240338-0522-4C7E-8DE5-4A54A1961BC0}" srcOrd="0" destOrd="0" parTransId="{7C1A4843-9696-418E-A2AF-B95C7D83B0EC}" sibTransId="{B8D65D42-3B69-4D3D-AC7B-E233C5F78303}"/>
    <dgm:cxn modelId="{09269B90-B176-4C21-B6D0-D6051C9DC56B}" type="presParOf" srcId="{CFC8EA4B-0DE6-4C5E-989B-99466C4B919C}" destId="{9F9FE929-DB51-4363-B173-E5B2E73ED826}" srcOrd="0" destOrd="0" presId="urn:microsoft.com/office/officeart/2005/8/layout/vList5"/>
    <dgm:cxn modelId="{5AE16E11-C169-42F8-8C2B-2A228F969C8F}" type="presParOf" srcId="{9F9FE929-DB51-4363-B173-E5B2E73ED826}" destId="{8F77FF0B-901F-43BC-A32D-5F7181DD1632}" srcOrd="0" destOrd="0" presId="urn:microsoft.com/office/officeart/2005/8/layout/vList5"/>
    <dgm:cxn modelId="{4BE86A1A-278E-4BED-B3ED-3ED9CB721C3C}" type="presParOf" srcId="{9F9FE929-DB51-4363-B173-E5B2E73ED826}" destId="{FB5097F5-BF0C-4F65-ABF3-D3D9E578DFE5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E8556B-F8E3-411A-903F-49B9D7B5EB24}" type="doc">
      <dgm:prSet loTypeId="urn:microsoft.com/office/officeart/2005/8/layout/vList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4849776-94C7-414B-B169-FECE65669BB0}">
      <dgm:prSet phldrT="[Текст]" custT="1"/>
      <dgm:spPr/>
      <dgm:t>
        <a:bodyPr/>
        <a:lstStyle/>
        <a:p>
          <a:r>
            <a:rPr lang="ru-RU" sz="4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Чувства</a:t>
          </a:r>
          <a:endParaRPr lang="ru-RU" sz="4800" i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CA62A9-025E-4E5C-9BD5-002594E55D67}" type="parTrans" cxnId="{6D601027-7EEA-415D-8D57-350B1D16CBC4}">
      <dgm:prSet/>
      <dgm:spPr/>
      <dgm:t>
        <a:bodyPr/>
        <a:lstStyle/>
        <a:p>
          <a:endParaRPr lang="ru-RU" sz="2000" i="1"/>
        </a:p>
      </dgm:t>
    </dgm:pt>
    <dgm:pt modelId="{92D85281-7543-4C65-8040-BA6E28B2EA86}" type="sibTrans" cxnId="{6D601027-7EEA-415D-8D57-350B1D16CBC4}">
      <dgm:prSet/>
      <dgm:spPr/>
      <dgm:t>
        <a:bodyPr/>
        <a:lstStyle/>
        <a:p>
          <a:endParaRPr lang="ru-RU" sz="2000" i="1"/>
        </a:p>
      </dgm:t>
    </dgm:pt>
    <dgm:pt modelId="{5A3AD14C-06C5-425D-A5A6-175A251BA28A}">
      <dgm:prSet custT="1"/>
      <dgm:spPr/>
      <dgm:t>
        <a:bodyPr/>
        <a:lstStyle/>
        <a:p>
          <a:r>
            <a:rPr lang="ru-RU" sz="2000" b="1" i="1" dirty="0" smtClean="0">
              <a:latin typeface="Arial" pitchFamily="34" charset="0"/>
              <a:cs typeface="Arial" pitchFamily="34" charset="0"/>
            </a:rPr>
            <a:t>высшая форма эмоционального отношения человека к предметам и явлениям действительности, отличающаяся относительной устойчивостью.</a:t>
          </a:r>
          <a:endParaRPr lang="ru-RU" dirty="0"/>
        </a:p>
      </dgm:t>
    </dgm:pt>
    <dgm:pt modelId="{F276E713-EC87-4EE3-87D4-017EACA0B0A7}" type="parTrans" cxnId="{E2081049-6854-4AC3-A3AF-3D60E58AF19F}">
      <dgm:prSet/>
      <dgm:spPr/>
      <dgm:t>
        <a:bodyPr/>
        <a:lstStyle/>
        <a:p>
          <a:endParaRPr lang="ru-RU"/>
        </a:p>
      </dgm:t>
    </dgm:pt>
    <dgm:pt modelId="{96F94C22-DB91-4701-9F83-2DF50097F691}" type="sibTrans" cxnId="{E2081049-6854-4AC3-A3AF-3D60E58AF19F}">
      <dgm:prSet/>
      <dgm:spPr/>
      <dgm:t>
        <a:bodyPr/>
        <a:lstStyle/>
        <a:p>
          <a:endParaRPr lang="ru-RU"/>
        </a:p>
      </dgm:t>
    </dgm:pt>
    <dgm:pt modelId="{E31DD231-82C8-46C9-96DB-44D6D5C1614B}">
      <dgm:prSet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Эмоции</a:t>
          </a:r>
          <a:endParaRPr lang="ru-RU" b="1" i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D84FFD-D7E1-41D6-BBF2-981F54BAEF0D}" type="parTrans" cxnId="{D3A4A805-5747-4203-B91B-F7C77D2384A0}">
      <dgm:prSet/>
      <dgm:spPr/>
      <dgm:t>
        <a:bodyPr/>
        <a:lstStyle/>
        <a:p>
          <a:endParaRPr lang="ru-RU"/>
        </a:p>
      </dgm:t>
    </dgm:pt>
    <dgm:pt modelId="{E533E63D-FF72-4222-9F54-B18C31122D0E}" type="sibTrans" cxnId="{D3A4A805-5747-4203-B91B-F7C77D2384A0}">
      <dgm:prSet/>
      <dgm:spPr/>
      <dgm:t>
        <a:bodyPr/>
        <a:lstStyle/>
        <a:p>
          <a:endParaRPr lang="ru-RU"/>
        </a:p>
      </dgm:t>
    </dgm:pt>
    <dgm:pt modelId="{A9C330E2-F0E3-4CBF-882F-B847ADE434DB}">
      <dgm:prSet/>
      <dgm:spPr/>
      <dgm:t>
        <a:bodyPr/>
        <a:lstStyle/>
        <a:p>
          <a:r>
            <a:rPr lang="ru-RU" b="1" i="1" dirty="0" smtClean="0">
              <a:latin typeface="Arial" pitchFamily="34" charset="0"/>
              <a:cs typeface="Arial" pitchFamily="34" charset="0"/>
            </a:rPr>
            <a:t>длительное состояние, имеющее выраженный ситуационный характер, проявляющийся во внешнем поведении</a:t>
          </a:r>
          <a:endParaRPr lang="ru-RU" b="1" i="1" dirty="0">
            <a:latin typeface="Arial" pitchFamily="34" charset="0"/>
            <a:cs typeface="Arial" pitchFamily="34" charset="0"/>
          </a:endParaRPr>
        </a:p>
      </dgm:t>
    </dgm:pt>
    <dgm:pt modelId="{FBB26BE7-1AD6-471C-AE6E-DB66AE7AE5CC}" type="parTrans" cxnId="{8CEC00B1-BC92-4029-9FE1-61742C163DE1}">
      <dgm:prSet/>
      <dgm:spPr/>
      <dgm:t>
        <a:bodyPr/>
        <a:lstStyle/>
        <a:p>
          <a:endParaRPr lang="ru-RU"/>
        </a:p>
      </dgm:t>
    </dgm:pt>
    <dgm:pt modelId="{7E495FB1-2B8F-4F4D-831B-05A16A75EB93}" type="sibTrans" cxnId="{8CEC00B1-BC92-4029-9FE1-61742C163DE1}">
      <dgm:prSet/>
      <dgm:spPr/>
      <dgm:t>
        <a:bodyPr/>
        <a:lstStyle/>
        <a:p>
          <a:endParaRPr lang="ru-RU"/>
        </a:p>
      </dgm:t>
    </dgm:pt>
    <dgm:pt modelId="{9568DAF7-419F-46F4-AE8A-91647180711F}" type="pres">
      <dgm:prSet presAssocID="{A2E8556B-F8E3-411A-903F-49B9D7B5EB24}" presName="Name0" presStyleCnt="0">
        <dgm:presLayoutVars>
          <dgm:dir/>
          <dgm:animLvl val="lvl"/>
          <dgm:resizeHandles/>
        </dgm:presLayoutVars>
      </dgm:prSet>
      <dgm:spPr/>
    </dgm:pt>
    <dgm:pt modelId="{3CC911CB-4272-42C0-81E0-1B8CC5A33A94}" type="pres">
      <dgm:prSet presAssocID="{E31DD231-82C8-46C9-96DB-44D6D5C1614B}" presName="linNode" presStyleCnt="0"/>
      <dgm:spPr/>
    </dgm:pt>
    <dgm:pt modelId="{04A2ADA4-38D7-4F9E-A27A-A744877E93FD}" type="pres">
      <dgm:prSet presAssocID="{E31DD231-82C8-46C9-96DB-44D6D5C1614B}" presName="parentShp" presStyleLbl="node1" presStyleIdx="0" presStyleCnt="2">
        <dgm:presLayoutVars>
          <dgm:bulletEnabled val="1"/>
        </dgm:presLayoutVars>
      </dgm:prSet>
      <dgm:spPr/>
    </dgm:pt>
    <dgm:pt modelId="{7A0DF459-57F2-421A-96F6-17C3114301E9}" type="pres">
      <dgm:prSet presAssocID="{E31DD231-82C8-46C9-96DB-44D6D5C1614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ED73ED-2A3A-40C0-839D-1219B8837891}" type="pres">
      <dgm:prSet presAssocID="{E533E63D-FF72-4222-9F54-B18C31122D0E}" presName="spacing" presStyleCnt="0"/>
      <dgm:spPr/>
    </dgm:pt>
    <dgm:pt modelId="{8931F924-D6B7-47A2-BCAF-740935842E4C}" type="pres">
      <dgm:prSet presAssocID="{94849776-94C7-414B-B169-FECE65669BB0}" presName="linNode" presStyleCnt="0"/>
      <dgm:spPr/>
    </dgm:pt>
    <dgm:pt modelId="{C65C1654-CC45-47D8-B82F-D421D1424BB7}" type="pres">
      <dgm:prSet presAssocID="{94849776-94C7-414B-B169-FECE65669BB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8E962-1ADB-4639-8534-685475A768D4}" type="pres">
      <dgm:prSet presAssocID="{94849776-94C7-414B-B169-FECE65669BB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A4A805-5747-4203-B91B-F7C77D2384A0}" srcId="{A2E8556B-F8E3-411A-903F-49B9D7B5EB24}" destId="{E31DD231-82C8-46C9-96DB-44D6D5C1614B}" srcOrd="0" destOrd="0" parTransId="{E0D84FFD-D7E1-41D6-BBF2-981F54BAEF0D}" sibTransId="{E533E63D-FF72-4222-9F54-B18C31122D0E}"/>
    <dgm:cxn modelId="{A12EBA70-25FA-47F4-BEA3-634D07B91D1E}" type="presOf" srcId="{94849776-94C7-414B-B169-FECE65669BB0}" destId="{C65C1654-CC45-47D8-B82F-D421D1424BB7}" srcOrd="0" destOrd="0" presId="urn:microsoft.com/office/officeart/2005/8/layout/vList6"/>
    <dgm:cxn modelId="{6D601027-7EEA-415D-8D57-350B1D16CBC4}" srcId="{A2E8556B-F8E3-411A-903F-49B9D7B5EB24}" destId="{94849776-94C7-414B-B169-FECE65669BB0}" srcOrd="1" destOrd="0" parTransId="{9CCA62A9-025E-4E5C-9BD5-002594E55D67}" sibTransId="{92D85281-7543-4C65-8040-BA6E28B2EA86}"/>
    <dgm:cxn modelId="{795F1D7C-E285-4D74-8C32-812C15A5AD78}" type="presOf" srcId="{E31DD231-82C8-46C9-96DB-44D6D5C1614B}" destId="{04A2ADA4-38D7-4F9E-A27A-A744877E93FD}" srcOrd="0" destOrd="0" presId="urn:microsoft.com/office/officeart/2005/8/layout/vList6"/>
    <dgm:cxn modelId="{8CEC00B1-BC92-4029-9FE1-61742C163DE1}" srcId="{E31DD231-82C8-46C9-96DB-44D6D5C1614B}" destId="{A9C330E2-F0E3-4CBF-882F-B847ADE434DB}" srcOrd="0" destOrd="0" parTransId="{FBB26BE7-1AD6-471C-AE6E-DB66AE7AE5CC}" sibTransId="{7E495FB1-2B8F-4F4D-831B-05A16A75EB93}"/>
    <dgm:cxn modelId="{97EC0BDA-82F2-4A49-9747-7C8BAC4D872E}" type="presOf" srcId="{A2E8556B-F8E3-411A-903F-49B9D7B5EB24}" destId="{9568DAF7-419F-46F4-AE8A-91647180711F}" srcOrd="0" destOrd="0" presId="urn:microsoft.com/office/officeart/2005/8/layout/vList6"/>
    <dgm:cxn modelId="{43917419-3EBF-4FE6-A80F-5CAAC004ABCF}" type="presOf" srcId="{5A3AD14C-06C5-425D-A5A6-175A251BA28A}" destId="{9998E962-1ADB-4639-8534-685475A768D4}" srcOrd="0" destOrd="0" presId="urn:microsoft.com/office/officeart/2005/8/layout/vList6"/>
    <dgm:cxn modelId="{72E1A5EB-9E82-448F-9629-757CD7421CD3}" type="presOf" srcId="{A9C330E2-F0E3-4CBF-882F-B847ADE434DB}" destId="{7A0DF459-57F2-421A-96F6-17C3114301E9}" srcOrd="0" destOrd="0" presId="urn:microsoft.com/office/officeart/2005/8/layout/vList6"/>
    <dgm:cxn modelId="{E2081049-6854-4AC3-A3AF-3D60E58AF19F}" srcId="{94849776-94C7-414B-B169-FECE65669BB0}" destId="{5A3AD14C-06C5-425D-A5A6-175A251BA28A}" srcOrd="0" destOrd="0" parTransId="{F276E713-EC87-4EE3-87D4-017EACA0B0A7}" sibTransId="{96F94C22-DB91-4701-9F83-2DF50097F691}"/>
    <dgm:cxn modelId="{F1A6EB5A-78D3-46E6-BAFE-1EF49550FEA4}" type="presParOf" srcId="{9568DAF7-419F-46F4-AE8A-91647180711F}" destId="{3CC911CB-4272-42C0-81E0-1B8CC5A33A94}" srcOrd="0" destOrd="0" presId="urn:microsoft.com/office/officeart/2005/8/layout/vList6"/>
    <dgm:cxn modelId="{71CC6E68-9412-4E8B-9E22-F3FA24DB108D}" type="presParOf" srcId="{3CC911CB-4272-42C0-81E0-1B8CC5A33A94}" destId="{04A2ADA4-38D7-4F9E-A27A-A744877E93FD}" srcOrd="0" destOrd="0" presId="urn:microsoft.com/office/officeart/2005/8/layout/vList6"/>
    <dgm:cxn modelId="{45F71942-E9B6-4181-8B9E-2DDD286D1EB0}" type="presParOf" srcId="{3CC911CB-4272-42C0-81E0-1B8CC5A33A94}" destId="{7A0DF459-57F2-421A-96F6-17C3114301E9}" srcOrd="1" destOrd="0" presId="urn:microsoft.com/office/officeart/2005/8/layout/vList6"/>
    <dgm:cxn modelId="{2E453FA0-1636-494C-BF73-F0C4F4D8EB97}" type="presParOf" srcId="{9568DAF7-419F-46F4-AE8A-91647180711F}" destId="{46ED73ED-2A3A-40C0-839D-1219B8837891}" srcOrd="1" destOrd="0" presId="urn:microsoft.com/office/officeart/2005/8/layout/vList6"/>
    <dgm:cxn modelId="{885E7252-E270-4B5E-8998-B84E95472D82}" type="presParOf" srcId="{9568DAF7-419F-46F4-AE8A-91647180711F}" destId="{8931F924-D6B7-47A2-BCAF-740935842E4C}" srcOrd="2" destOrd="0" presId="urn:microsoft.com/office/officeart/2005/8/layout/vList6"/>
    <dgm:cxn modelId="{AD236740-4F02-4FEE-B804-93AB6ACCA535}" type="presParOf" srcId="{8931F924-D6B7-47A2-BCAF-740935842E4C}" destId="{C65C1654-CC45-47D8-B82F-D421D1424BB7}" srcOrd="0" destOrd="0" presId="urn:microsoft.com/office/officeart/2005/8/layout/vList6"/>
    <dgm:cxn modelId="{E1565BEE-D44A-4D4E-AAFF-63DAADE374BF}" type="presParOf" srcId="{8931F924-D6B7-47A2-BCAF-740935842E4C}" destId="{9998E962-1ADB-4639-8534-685475A768D4}" srcOrd="1" destOrd="0" presId="urn:microsoft.com/office/officeart/2005/8/layout/v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EDFF9F-8722-422E-AD7C-69E73CEEB642}" type="doc">
      <dgm:prSet loTypeId="urn:microsoft.com/office/officeart/2005/8/layout/h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033789D-B0A6-4A7C-804F-2A9B2E97AE2F}">
      <dgm:prSet phldrT="[Текст]" custT="1"/>
      <dgm:spPr/>
      <dgm:t>
        <a:bodyPr/>
        <a:lstStyle/>
        <a:p>
          <a:r>
            <a:rPr lang="ru-RU" sz="4400" b="1" dirty="0" smtClean="0">
              <a:ln>
                <a:solidFill>
                  <a:schemeClr val="bg2"/>
                </a:solidFill>
              </a:ln>
              <a:solidFill>
                <a:srgbClr val="FF0066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Эмоции</a:t>
          </a:r>
          <a:endParaRPr lang="ru-RU" sz="4400" b="1" dirty="0">
            <a:ln>
              <a:solidFill>
                <a:schemeClr val="bg2"/>
              </a:solidFill>
            </a:ln>
            <a:solidFill>
              <a:srgbClr val="FF0066"/>
            </a:soli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3DAE82-C192-49FB-999B-9EDE6BAC56E0}" type="parTrans" cxnId="{081798ED-4112-463C-894F-E3D18A29AA30}">
      <dgm:prSet/>
      <dgm:spPr/>
      <dgm:t>
        <a:bodyPr/>
        <a:lstStyle/>
        <a:p>
          <a:endParaRPr lang="ru-RU"/>
        </a:p>
      </dgm:t>
    </dgm:pt>
    <dgm:pt modelId="{FABB5C46-51E6-4A15-91FE-B8F8EEEC84A3}" type="sibTrans" cxnId="{081798ED-4112-463C-894F-E3D18A29AA30}">
      <dgm:prSet/>
      <dgm:spPr/>
      <dgm:t>
        <a:bodyPr/>
        <a:lstStyle/>
        <a:p>
          <a:endParaRPr lang="ru-RU"/>
        </a:p>
      </dgm:t>
    </dgm:pt>
    <dgm:pt modelId="{A5D5D3AE-0D2A-4A29-B42C-81E652232ED0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Быстро возникают и относительно быстро исчезают.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B7D039A8-2709-4F33-A1D9-9C64C66838A3}" type="parTrans" cxnId="{7C595712-E39E-4F95-9B8A-B47FE8DC1CF6}">
      <dgm:prSet/>
      <dgm:spPr/>
      <dgm:t>
        <a:bodyPr/>
        <a:lstStyle/>
        <a:p>
          <a:endParaRPr lang="ru-RU"/>
        </a:p>
      </dgm:t>
    </dgm:pt>
    <dgm:pt modelId="{138872EC-DC9D-4FEE-AAF5-F96642F72E89}" type="sibTrans" cxnId="{7C595712-E39E-4F95-9B8A-B47FE8DC1CF6}">
      <dgm:prSet/>
      <dgm:spPr/>
      <dgm:t>
        <a:bodyPr/>
        <a:lstStyle/>
        <a:p>
          <a:endParaRPr lang="ru-RU"/>
        </a:p>
      </dgm:t>
    </dgm:pt>
    <dgm:pt modelId="{D8E9B4A6-DE15-4CE2-B3E9-762BCA0F9471}">
      <dgm:prSet phldrT="[Текст]" custT="1"/>
      <dgm:spPr/>
      <dgm:t>
        <a:bodyPr/>
        <a:lstStyle/>
        <a:p>
          <a:r>
            <a:rPr lang="ru-RU" sz="4400" b="1" dirty="0" smtClean="0">
              <a:ln>
                <a:solidFill>
                  <a:schemeClr val="bg2"/>
                </a:solidFill>
              </a:ln>
              <a:solidFill>
                <a:srgbClr val="FF0066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Чувства</a:t>
          </a:r>
          <a:endParaRPr lang="ru-RU" sz="4400" b="1" dirty="0">
            <a:ln>
              <a:solidFill>
                <a:schemeClr val="bg2"/>
              </a:solidFill>
            </a:ln>
            <a:solidFill>
              <a:srgbClr val="FF0066"/>
            </a:soli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4D0B9A-6C51-40D0-9D30-B8DAC81769F5}" type="parTrans" cxnId="{F7A4E38E-365F-4AC3-9B4F-45BAF5AF1218}">
      <dgm:prSet/>
      <dgm:spPr/>
      <dgm:t>
        <a:bodyPr/>
        <a:lstStyle/>
        <a:p>
          <a:endParaRPr lang="ru-RU"/>
        </a:p>
      </dgm:t>
    </dgm:pt>
    <dgm:pt modelId="{3E20538F-C717-41FF-AB00-AB8B90B7AA0C}" type="sibTrans" cxnId="{F7A4E38E-365F-4AC3-9B4F-45BAF5AF1218}">
      <dgm:prSet/>
      <dgm:spPr/>
      <dgm:t>
        <a:bodyPr/>
        <a:lstStyle/>
        <a:p>
          <a:endParaRPr lang="ru-RU"/>
        </a:p>
      </dgm:t>
    </dgm:pt>
    <dgm:pt modelId="{CF4CB5E9-B0D9-4356-BC91-3A72120DCAA5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Свойственны только человеку;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1400C23E-E31C-4B3B-88B7-F35B537F52CB}" type="parTrans" cxnId="{15B3CC2E-9BAF-4404-B631-3F5F5DFEC850}">
      <dgm:prSet/>
      <dgm:spPr/>
      <dgm:t>
        <a:bodyPr/>
        <a:lstStyle/>
        <a:p>
          <a:endParaRPr lang="ru-RU"/>
        </a:p>
      </dgm:t>
    </dgm:pt>
    <dgm:pt modelId="{189C8282-97AC-416B-B731-B374E5DCFAC7}" type="sibTrans" cxnId="{15B3CC2E-9BAF-4404-B631-3F5F5DFEC850}">
      <dgm:prSet/>
      <dgm:spPr/>
      <dgm:t>
        <a:bodyPr/>
        <a:lstStyle/>
        <a:p>
          <a:endParaRPr lang="ru-RU"/>
        </a:p>
      </dgm:t>
    </dgm:pt>
    <dgm:pt modelId="{5DD96E8B-B122-42CD-B9D6-56F8A37ABBA3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Сохраняются в течении длительного времени.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2C278B62-86E0-42DA-BA0C-9A47FE3EA85E}" type="parTrans" cxnId="{C0AD17A8-BFE5-4A4B-A618-C4FB25C8D5C4}">
      <dgm:prSet/>
      <dgm:spPr/>
      <dgm:t>
        <a:bodyPr/>
        <a:lstStyle/>
        <a:p>
          <a:endParaRPr lang="ru-RU"/>
        </a:p>
      </dgm:t>
    </dgm:pt>
    <dgm:pt modelId="{92E63D67-8E98-426C-BC40-648231A0CB9B}" type="sibTrans" cxnId="{C0AD17A8-BFE5-4A4B-A618-C4FB25C8D5C4}">
      <dgm:prSet/>
      <dgm:spPr/>
      <dgm:t>
        <a:bodyPr/>
        <a:lstStyle/>
        <a:p>
          <a:endParaRPr lang="ru-RU"/>
        </a:p>
      </dgm:t>
    </dgm:pt>
    <dgm:pt modelId="{E627DC0D-F2DF-4961-BC9E-D9A3956A85E1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Устойчивость;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7E0088F7-7583-4E1B-B4AC-C0F20A0F69A6}" type="parTrans" cxnId="{2397EAAE-7E66-4880-9390-5D4683D7D745}">
      <dgm:prSet/>
      <dgm:spPr/>
      <dgm:t>
        <a:bodyPr/>
        <a:lstStyle/>
        <a:p>
          <a:endParaRPr lang="ru-RU"/>
        </a:p>
      </dgm:t>
    </dgm:pt>
    <dgm:pt modelId="{BB8E20CD-3B03-4D0B-86E4-C9B5A0FA9CE6}" type="sibTrans" cxnId="{2397EAAE-7E66-4880-9390-5D4683D7D745}">
      <dgm:prSet/>
      <dgm:spPr/>
      <dgm:t>
        <a:bodyPr/>
        <a:lstStyle/>
        <a:p>
          <a:endParaRPr lang="ru-RU"/>
        </a:p>
      </dgm:t>
    </dgm:pt>
    <dgm:pt modelId="{B5994605-E2D2-4407-99EC-56D28F838460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Простые, непосредственные переживания в данный момент;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284130CA-D059-4D05-A4C4-25226E35827B}" type="parTrans" cxnId="{218F404B-833C-44E6-89BC-3D6022C942B8}">
      <dgm:prSet/>
      <dgm:spPr/>
      <dgm:t>
        <a:bodyPr/>
        <a:lstStyle/>
        <a:p>
          <a:endParaRPr lang="ru-RU"/>
        </a:p>
      </dgm:t>
    </dgm:pt>
    <dgm:pt modelId="{7F138E46-E73C-49D3-BE27-BEB2DB03E4EC}" type="sibTrans" cxnId="{218F404B-833C-44E6-89BC-3D6022C942B8}">
      <dgm:prSet/>
      <dgm:spPr/>
      <dgm:t>
        <a:bodyPr/>
        <a:lstStyle/>
        <a:p>
          <a:endParaRPr lang="ru-RU"/>
        </a:p>
      </dgm:t>
    </dgm:pt>
    <dgm:pt modelId="{5C9AF0EE-BEAC-445E-B906-461293F50AC8}" type="pres">
      <dgm:prSet presAssocID="{3EEDFF9F-8722-422E-AD7C-69E73CEEB642}" presName="Name0" presStyleCnt="0">
        <dgm:presLayoutVars>
          <dgm:dir/>
          <dgm:animLvl val="lvl"/>
          <dgm:resizeHandles val="exact"/>
        </dgm:presLayoutVars>
      </dgm:prSet>
      <dgm:spPr/>
    </dgm:pt>
    <dgm:pt modelId="{B99E5FEE-C763-4BD4-B7E9-F03D3BFA3732}" type="pres">
      <dgm:prSet presAssocID="{4033789D-B0A6-4A7C-804F-2A9B2E97AE2F}" presName="composite" presStyleCnt="0"/>
      <dgm:spPr/>
    </dgm:pt>
    <dgm:pt modelId="{45F998AE-D1D2-42B1-A261-669EDC7A4E01}" type="pres">
      <dgm:prSet presAssocID="{4033789D-B0A6-4A7C-804F-2A9B2E97AE2F}" presName="parTx" presStyleLbl="alignNode1" presStyleIdx="0" presStyleCnt="2" custLinFactNeighborX="-40870" custLinFactNeighborY="2187">
        <dgm:presLayoutVars>
          <dgm:chMax val="0"/>
          <dgm:chPref val="0"/>
          <dgm:bulletEnabled val="1"/>
        </dgm:presLayoutVars>
      </dgm:prSet>
      <dgm:spPr/>
    </dgm:pt>
    <dgm:pt modelId="{B0B4B323-8554-42DB-83AF-BC7294F23D0F}" type="pres">
      <dgm:prSet presAssocID="{4033789D-B0A6-4A7C-804F-2A9B2E97AE2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A01C1-0A9D-4518-B5B4-E3FFAFF10C2C}" type="pres">
      <dgm:prSet presAssocID="{FABB5C46-51E6-4A15-91FE-B8F8EEEC84A3}" presName="space" presStyleCnt="0"/>
      <dgm:spPr/>
    </dgm:pt>
    <dgm:pt modelId="{9C4AB712-DF3F-4A79-9D65-DBC6037B801A}" type="pres">
      <dgm:prSet presAssocID="{D8E9B4A6-DE15-4CE2-B3E9-762BCA0F9471}" presName="composite" presStyleCnt="0"/>
      <dgm:spPr/>
    </dgm:pt>
    <dgm:pt modelId="{48342AF4-249A-4056-AFA7-B092FDA7582F}" type="pres">
      <dgm:prSet presAssocID="{D8E9B4A6-DE15-4CE2-B3E9-762BCA0F947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2A7FE-34D6-40E6-809A-6C2392FEFE3B}" type="pres">
      <dgm:prSet presAssocID="{D8E9B4A6-DE15-4CE2-B3E9-762BCA0F947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A7EACF-204E-4CC3-A649-B4526D85791C}" type="presOf" srcId="{E627DC0D-F2DF-4961-BC9E-D9A3956A85E1}" destId="{4CD2A7FE-34D6-40E6-809A-6C2392FEFE3B}" srcOrd="0" destOrd="1" presId="urn:microsoft.com/office/officeart/2005/8/layout/hList1"/>
    <dgm:cxn modelId="{748A9260-3365-43C9-BEAC-1BDEC4B6635D}" type="presOf" srcId="{CF4CB5E9-B0D9-4356-BC91-3A72120DCAA5}" destId="{4CD2A7FE-34D6-40E6-809A-6C2392FEFE3B}" srcOrd="0" destOrd="0" presId="urn:microsoft.com/office/officeart/2005/8/layout/hList1"/>
    <dgm:cxn modelId="{15B3CC2E-9BAF-4404-B631-3F5F5DFEC850}" srcId="{D8E9B4A6-DE15-4CE2-B3E9-762BCA0F9471}" destId="{CF4CB5E9-B0D9-4356-BC91-3A72120DCAA5}" srcOrd="0" destOrd="0" parTransId="{1400C23E-E31C-4B3B-88B7-F35B537F52CB}" sibTransId="{189C8282-97AC-416B-B731-B374E5DCFAC7}"/>
    <dgm:cxn modelId="{D7B20F3D-CE49-4067-A4E3-B1636B9A1D14}" type="presOf" srcId="{4033789D-B0A6-4A7C-804F-2A9B2E97AE2F}" destId="{45F998AE-D1D2-42B1-A261-669EDC7A4E01}" srcOrd="0" destOrd="0" presId="urn:microsoft.com/office/officeart/2005/8/layout/hList1"/>
    <dgm:cxn modelId="{081798ED-4112-463C-894F-E3D18A29AA30}" srcId="{3EEDFF9F-8722-422E-AD7C-69E73CEEB642}" destId="{4033789D-B0A6-4A7C-804F-2A9B2E97AE2F}" srcOrd="0" destOrd="0" parTransId="{373DAE82-C192-49FB-999B-9EDE6BAC56E0}" sibTransId="{FABB5C46-51E6-4A15-91FE-B8F8EEEC84A3}"/>
    <dgm:cxn modelId="{F6E9E851-FAB2-49C7-8D34-B9E3DB2DED49}" type="presOf" srcId="{A5D5D3AE-0D2A-4A29-B42C-81E652232ED0}" destId="{B0B4B323-8554-42DB-83AF-BC7294F23D0F}" srcOrd="0" destOrd="1" presId="urn:microsoft.com/office/officeart/2005/8/layout/hList1"/>
    <dgm:cxn modelId="{3D5D4EA0-A26A-4D39-93E1-1E15043EF16E}" type="presOf" srcId="{5DD96E8B-B122-42CD-B9D6-56F8A37ABBA3}" destId="{4CD2A7FE-34D6-40E6-809A-6C2392FEFE3B}" srcOrd="0" destOrd="2" presId="urn:microsoft.com/office/officeart/2005/8/layout/hList1"/>
    <dgm:cxn modelId="{69ECAC21-79E0-4FDE-B9F0-C24EB684B644}" type="presOf" srcId="{3EEDFF9F-8722-422E-AD7C-69E73CEEB642}" destId="{5C9AF0EE-BEAC-445E-B906-461293F50AC8}" srcOrd="0" destOrd="0" presId="urn:microsoft.com/office/officeart/2005/8/layout/hList1"/>
    <dgm:cxn modelId="{C0AD17A8-BFE5-4A4B-A618-C4FB25C8D5C4}" srcId="{D8E9B4A6-DE15-4CE2-B3E9-762BCA0F9471}" destId="{5DD96E8B-B122-42CD-B9D6-56F8A37ABBA3}" srcOrd="2" destOrd="0" parTransId="{2C278B62-86E0-42DA-BA0C-9A47FE3EA85E}" sibTransId="{92E63D67-8E98-426C-BC40-648231A0CB9B}"/>
    <dgm:cxn modelId="{F7A4E38E-365F-4AC3-9B4F-45BAF5AF1218}" srcId="{3EEDFF9F-8722-422E-AD7C-69E73CEEB642}" destId="{D8E9B4A6-DE15-4CE2-B3E9-762BCA0F9471}" srcOrd="1" destOrd="0" parTransId="{054D0B9A-6C51-40D0-9D30-B8DAC81769F5}" sibTransId="{3E20538F-C717-41FF-AB00-AB8B90B7AA0C}"/>
    <dgm:cxn modelId="{959638B0-5CA2-483D-913C-7A7AE3039ABF}" type="presOf" srcId="{B5994605-E2D2-4407-99EC-56D28F838460}" destId="{B0B4B323-8554-42DB-83AF-BC7294F23D0F}" srcOrd="0" destOrd="0" presId="urn:microsoft.com/office/officeart/2005/8/layout/hList1"/>
    <dgm:cxn modelId="{218F404B-833C-44E6-89BC-3D6022C942B8}" srcId="{4033789D-B0A6-4A7C-804F-2A9B2E97AE2F}" destId="{B5994605-E2D2-4407-99EC-56D28F838460}" srcOrd="0" destOrd="0" parTransId="{284130CA-D059-4D05-A4C4-25226E35827B}" sibTransId="{7F138E46-E73C-49D3-BE27-BEB2DB03E4EC}"/>
    <dgm:cxn modelId="{F09A33D3-63A2-4189-9FB4-03BB1324C186}" type="presOf" srcId="{D8E9B4A6-DE15-4CE2-B3E9-762BCA0F9471}" destId="{48342AF4-249A-4056-AFA7-B092FDA7582F}" srcOrd="0" destOrd="0" presId="urn:microsoft.com/office/officeart/2005/8/layout/hList1"/>
    <dgm:cxn modelId="{7C595712-E39E-4F95-9B8A-B47FE8DC1CF6}" srcId="{4033789D-B0A6-4A7C-804F-2A9B2E97AE2F}" destId="{A5D5D3AE-0D2A-4A29-B42C-81E652232ED0}" srcOrd="1" destOrd="0" parTransId="{B7D039A8-2709-4F33-A1D9-9C64C66838A3}" sibTransId="{138872EC-DC9D-4FEE-AAF5-F96642F72E89}"/>
    <dgm:cxn modelId="{2397EAAE-7E66-4880-9390-5D4683D7D745}" srcId="{D8E9B4A6-DE15-4CE2-B3E9-762BCA0F9471}" destId="{E627DC0D-F2DF-4961-BC9E-D9A3956A85E1}" srcOrd="1" destOrd="0" parTransId="{7E0088F7-7583-4E1B-B4AC-C0F20A0F69A6}" sibTransId="{BB8E20CD-3B03-4D0B-86E4-C9B5A0FA9CE6}"/>
    <dgm:cxn modelId="{9DC46B82-8613-4075-BA37-5116F143093E}" type="presParOf" srcId="{5C9AF0EE-BEAC-445E-B906-461293F50AC8}" destId="{B99E5FEE-C763-4BD4-B7E9-F03D3BFA3732}" srcOrd="0" destOrd="0" presId="urn:microsoft.com/office/officeart/2005/8/layout/hList1"/>
    <dgm:cxn modelId="{A2C999ED-D754-470A-BC8D-A978F1EE4F72}" type="presParOf" srcId="{B99E5FEE-C763-4BD4-B7E9-F03D3BFA3732}" destId="{45F998AE-D1D2-42B1-A261-669EDC7A4E01}" srcOrd="0" destOrd="0" presId="urn:microsoft.com/office/officeart/2005/8/layout/hList1"/>
    <dgm:cxn modelId="{A0816C55-8AFD-4F73-878F-7BCA3A2379A7}" type="presParOf" srcId="{B99E5FEE-C763-4BD4-B7E9-F03D3BFA3732}" destId="{B0B4B323-8554-42DB-83AF-BC7294F23D0F}" srcOrd="1" destOrd="0" presId="urn:microsoft.com/office/officeart/2005/8/layout/hList1"/>
    <dgm:cxn modelId="{2C849827-4F6B-4D6A-92D1-769A7952C935}" type="presParOf" srcId="{5C9AF0EE-BEAC-445E-B906-461293F50AC8}" destId="{5A5A01C1-0A9D-4518-B5B4-E3FFAFF10C2C}" srcOrd="1" destOrd="0" presId="urn:microsoft.com/office/officeart/2005/8/layout/hList1"/>
    <dgm:cxn modelId="{02380874-8624-42D2-85EF-698E9F1DCC03}" type="presParOf" srcId="{5C9AF0EE-BEAC-445E-B906-461293F50AC8}" destId="{9C4AB712-DF3F-4A79-9D65-DBC6037B801A}" srcOrd="2" destOrd="0" presId="urn:microsoft.com/office/officeart/2005/8/layout/hList1"/>
    <dgm:cxn modelId="{904E29FF-A890-43DE-BC95-A332D40E616A}" type="presParOf" srcId="{9C4AB712-DF3F-4A79-9D65-DBC6037B801A}" destId="{48342AF4-249A-4056-AFA7-B092FDA7582F}" srcOrd="0" destOrd="0" presId="urn:microsoft.com/office/officeart/2005/8/layout/hList1"/>
    <dgm:cxn modelId="{AD945CDB-C7A9-4FA0-93E6-5395501976AE}" type="presParOf" srcId="{9C4AB712-DF3F-4A79-9D65-DBC6037B801A}" destId="{4CD2A7FE-34D6-40E6-809A-6C2392FEFE3B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492F11-8686-478D-B35E-F3949E3EB6D2}" type="doc">
      <dgm:prSet loTypeId="urn:microsoft.com/office/officeart/2005/8/layout/radial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97447B8-2413-443E-94F5-66A4CF988AB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Удовольствие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1026E945-485F-48BA-9573-1AFFAEFC67E2}" type="parTrans" cxnId="{D1442888-FA81-415B-B413-76B03B1E57E9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B7C82881-5519-4B39-986F-6D7D87B9C946}" type="sibTrans" cxnId="{D1442888-FA81-415B-B413-76B03B1E57E9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38948DBA-B2CE-416A-8651-29BF450B921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Страх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A890D883-D5C4-4E02-A7F5-86FB8B44E58D}" type="parTrans" cxnId="{C057DB57-ACCB-4446-BD4E-8B2E17C024D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BDB0AFA8-5712-45BA-AD71-2A0832260B96}" type="sibTrans" cxnId="{C057DB57-ACCB-4446-BD4E-8B2E17C024DE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7D12E751-7F89-46D8-92DC-F5F662793E4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Горе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42AAF82D-FA16-45AC-9F05-3C4C3D49E3CA}" type="parTrans" cxnId="{E6ECD64A-92E7-4C07-9C19-7C3663AFD66B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855DF10C-802C-4954-B9F7-05C504FC013D}" type="sibTrans" cxnId="{E6ECD64A-92E7-4C07-9C19-7C3663AFD66B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39A21E4B-394E-4B3A-BC4C-CE82776E27D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Гнев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54C7CAC6-272F-4650-BBD0-FABDAF6C3226}" type="parTrans" cxnId="{1A8CA4B6-2127-4E54-A6ED-A260180B8644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48B64A3A-B6E6-4488-8E7C-A888C59478F9}" type="sibTrans" cxnId="{1A8CA4B6-2127-4E54-A6ED-A260180B8644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8B8DD1C1-C30D-46F1-8DE5-C76BDF26D377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Радость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0CD5F36F-6ED5-4751-AEE7-F22B10DD7A91}" type="parTrans" cxnId="{492C0945-F739-4B7B-B2B8-D47338ACC38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25CA8AE2-B90B-4A58-8EE5-D4E677AB0AEC}" type="sibTrans" cxnId="{492C0945-F739-4B7B-B2B8-D47338ACC38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936B287F-8D95-463E-B62E-578085375E00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+mj-lt"/>
            </a:rPr>
            <a:t>Возмущение</a:t>
          </a:r>
          <a:endParaRPr lang="ru-RU" sz="2400" b="1" dirty="0">
            <a:solidFill>
              <a:schemeClr val="tx1"/>
            </a:solidFill>
            <a:latin typeface="+mj-lt"/>
          </a:endParaRPr>
        </a:p>
      </dgm:t>
    </dgm:pt>
    <dgm:pt modelId="{7F2364DC-846B-4061-9C71-F162A5B63109}" type="parTrans" cxnId="{7350D2F9-76F1-4A34-B403-17F2DD81A31D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DEE1E0FC-8CF4-42DB-BE0E-BC4C5F74CBA1}" type="sibTrans" cxnId="{7350D2F9-76F1-4A34-B403-17F2DD81A31D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E1C1D8C7-77D9-44E0-A698-6ED038BE6E01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  <a:latin typeface="+mj-lt"/>
            </a:rPr>
            <a:t>Эмоции</a:t>
          </a:r>
          <a:endParaRPr lang="ru-RU" sz="3600" b="1" dirty="0">
            <a:solidFill>
              <a:schemeClr val="tx1"/>
            </a:solidFill>
            <a:latin typeface="+mj-lt"/>
          </a:endParaRPr>
        </a:p>
      </dgm:t>
    </dgm:pt>
    <dgm:pt modelId="{5F3A09DD-F021-43E2-A791-A36BE03D028E}" type="sibTrans" cxnId="{F1BCD820-F1E8-4B2E-B659-94A87FA0009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D0E870BE-2C7F-408C-BB3C-B5871099E234}" type="parTrans" cxnId="{F1BCD820-F1E8-4B2E-B659-94A87FA00091}">
      <dgm:prSet/>
      <dgm:spPr/>
      <dgm:t>
        <a:bodyPr/>
        <a:lstStyle/>
        <a:p>
          <a:endParaRPr lang="ru-RU" sz="1400" b="1">
            <a:solidFill>
              <a:schemeClr val="tx1"/>
            </a:solidFill>
            <a:latin typeface="+mj-lt"/>
          </a:endParaRPr>
        </a:p>
      </dgm:t>
    </dgm:pt>
    <dgm:pt modelId="{88FE3FBB-97CB-4344-8E54-92B78C4B562C}" type="pres">
      <dgm:prSet presAssocID="{F5492F11-8686-478D-B35E-F3949E3EB6D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FF57815-25D1-4C69-8801-E9B13B2EDDBC}" type="pres">
      <dgm:prSet presAssocID="{E1C1D8C7-77D9-44E0-A698-6ED038BE6E01}" presName="centerShape" presStyleLbl="node0" presStyleIdx="0" presStyleCnt="1"/>
      <dgm:spPr/>
      <dgm:t>
        <a:bodyPr/>
        <a:lstStyle/>
        <a:p>
          <a:endParaRPr lang="ru-RU"/>
        </a:p>
      </dgm:t>
    </dgm:pt>
    <dgm:pt modelId="{2D9FA0C4-0466-4357-9A47-82262A67DE34}" type="pres">
      <dgm:prSet presAssocID="{F97447B8-2413-443E-94F5-66A4CF988AB5}" presName="node" presStyleLbl="node1" presStyleIdx="0" presStyleCnt="6" custScaleX="172725" custScaleY="52774">
        <dgm:presLayoutVars>
          <dgm:bulletEnabled val="1"/>
        </dgm:presLayoutVars>
      </dgm:prSet>
      <dgm:spPr/>
    </dgm:pt>
    <dgm:pt modelId="{3D533BD5-E6F4-406D-BFF1-DE99D1462D8A}" type="pres">
      <dgm:prSet presAssocID="{F97447B8-2413-443E-94F5-66A4CF988AB5}" presName="dummy" presStyleCnt="0"/>
      <dgm:spPr/>
    </dgm:pt>
    <dgm:pt modelId="{42B12699-9EFE-4C46-8753-92CF55A77627}" type="pres">
      <dgm:prSet presAssocID="{B7C82881-5519-4B39-986F-6D7D87B9C946}" presName="sibTrans" presStyleLbl="sibTrans2D1" presStyleIdx="0" presStyleCnt="6"/>
      <dgm:spPr/>
    </dgm:pt>
    <dgm:pt modelId="{02A627C7-EE02-42F5-9A81-8CFA5442D14D}" type="pres">
      <dgm:prSet presAssocID="{38948DBA-B2CE-416A-8651-29BF450B921F}" presName="node" presStyleLbl="node1" presStyleIdx="1" presStyleCnt="6" custScaleX="128647" custScaleY="57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A692B-51D0-4807-B60D-D6D273F3B6B0}" type="pres">
      <dgm:prSet presAssocID="{38948DBA-B2CE-416A-8651-29BF450B921F}" presName="dummy" presStyleCnt="0"/>
      <dgm:spPr/>
    </dgm:pt>
    <dgm:pt modelId="{EB74C42B-B3B7-4A08-81C5-2A5C970BD3F4}" type="pres">
      <dgm:prSet presAssocID="{BDB0AFA8-5712-45BA-AD71-2A0832260B96}" presName="sibTrans" presStyleLbl="sibTrans2D1" presStyleIdx="1" presStyleCnt="6"/>
      <dgm:spPr/>
    </dgm:pt>
    <dgm:pt modelId="{601E9068-CE0D-405D-AEA5-78DDF65DD51D}" type="pres">
      <dgm:prSet presAssocID="{7D12E751-7F89-46D8-92DC-F5F662793E47}" presName="node" presStyleLbl="node1" presStyleIdx="2" presStyleCnt="6" custScaleX="134416" custScaleY="59995">
        <dgm:presLayoutVars>
          <dgm:bulletEnabled val="1"/>
        </dgm:presLayoutVars>
      </dgm:prSet>
      <dgm:spPr/>
    </dgm:pt>
    <dgm:pt modelId="{CF91F936-DA17-468B-94E6-E21D4324ACBE}" type="pres">
      <dgm:prSet presAssocID="{7D12E751-7F89-46D8-92DC-F5F662793E47}" presName="dummy" presStyleCnt="0"/>
      <dgm:spPr/>
    </dgm:pt>
    <dgm:pt modelId="{E2F1226D-A788-46C9-8607-021B4A2163CF}" type="pres">
      <dgm:prSet presAssocID="{855DF10C-802C-4954-B9F7-05C504FC013D}" presName="sibTrans" presStyleLbl="sibTrans2D1" presStyleIdx="2" presStyleCnt="6"/>
      <dgm:spPr/>
    </dgm:pt>
    <dgm:pt modelId="{8D729B85-B418-4D19-9535-E7F1B2420419}" type="pres">
      <dgm:prSet presAssocID="{39A21E4B-394E-4B3A-BC4C-CE82776E27DF}" presName="node" presStyleLbl="node1" presStyleIdx="3" presStyleCnt="6" custScaleX="143800" custScaleY="64295">
        <dgm:presLayoutVars>
          <dgm:bulletEnabled val="1"/>
        </dgm:presLayoutVars>
      </dgm:prSet>
      <dgm:spPr/>
    </dgm:pt>
    <dgm:pt modelId="{DF96B4AB-8D70-4567-9A3B-EE85D92EA6E7}" type="pres">
      <dgm:prSet presAssocID="{39A21E4B-394E-4B3A-BC4C-CE82776E27DF}" presName="dummy" presStyleCnt="0"/>
      <dgm:spPr/>
    </dgm:pt>
    <dgm:pt modelId="{6DC377ED-FC33-42C0-8D7B-6F83FC39DF7E}" type="pres">
      <dgm:prSet presAssocID="{48B64A3A-B6E6-4488-8E7C-A888C59478F9}" presName="sibTrans" presStyleLbl="sibTrans2D1" presStyleIdx="3" presStyleCnt="6"/>
      <dgm:spPr/>
    </dgm:pt>
    <dgm:pt modelId="{1312DDF5-630F-40A8-92AD-2E569AD27ED8}" type="pres">
      <dgm:prSet presAssocID="{8B8DD1C1-C30D-46F1-8DE5-C76BDF26D377}" presName="node" presStyleLbl="node1" presStyleIdx="4" presStyleCnt="6" custScaleX="140242" custScaleY="54560">
        <dgm:presLayoutVars>
          <dgm:bulletEnabled val="1"/>
        </dgm:presLayoutVars>
      </dgm:prSet>
      <dgm:spPr/>
    </dgm:pt>
    <dgm:pt modelId="{4BD3B3B1-9101-4DED-830C-9CA5609E0018}" type="pres">
      <dgm:prSet presAssocID="{8B8DD1C1-C30D-46F1-8DE5-C76BDF26D377}" presName="dummy" presStyleCnt="0"/>
      <dgm:spPr/>
    </dgm:pt>
    <dgm:pt modelId="{DF1DA704-CB09-434D-B1A0-9D976503BDEF}" type="pres">
      <dgm:prSet presAssocID="{25CA8AE2-B90B-4A58-8EE5-D4E677AB0AEC}" presName="sibTrans" presStyleLbl="sibTrans2D1" presStyleIdx="4" presStyleCnt="6"/>
      <dgm:spPr/>
    </dgm:pt>
    <dgm:pt modelId="{DAE42D40-81AE-46BA-897A-92E3E1DEEC8E}" type="pres">
      <dgm:prSet presAssocID="{936B287F-8D95-463E-B62E-578085375E00}" presName="node" presStyleLbl="node1" presStyleIdx="5" presStyleCnt="6" custScaleX="156820" custScaleY="57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8B452-A70B-4D05-B09B-B0147D211156}" type="pres">
      <dgm:prSet presAssocID="{936B287F-8D95-463E-B62E-578085375E00}" presName="dummy" presStyleCnt="0"/>
      <dgm:spPr/>
    </dgm:pt>
    <dgm:pt modelId="{84352C0E-CE7A-4564-925B-F06E683809C9}" type="pres">
      <dgm:prSet presAssocID="{DEE1E0FC-8CF4-42DB-BE0E-BC4C5F74CBA1}" presName="sibTrans" presStyleLbl="sibTrans2D1" presStyleIdx="5" presStyleCnt="6"/>
      <dgm:spPr/>
    </dgm:pt>
  </dgm:ptLst>
  <dgm:cxnLst>
    <dgm:cxn modelId="{657FB072-4BF5-4FD7-BB81-5F6D5EDAA478}" type="presOf" srcId="{936B287F-8D95-463E-B62E-578085375E00}" destId="{DAE42D40-81AE-46BA-897A-92E3E1DEEC8E}" srcOrd="0" destOrd="0" presId="urn:microsoft.com/office/officeart/2005/8/layout/radial6"/>
    <dgm:cxn modelId="{E6ECD64A-92E7-4C07-9C19-7C3663AFD66B}" srcId="{E1C1D8C7-77D9-44E0-A698-6ED038BE6E01}" destId="{7D12E751-7F89-46D8-92DC-F5F662793E47}" srcOrd="2" destOrd="0" parTransId="{42AAF82D-FA16-45AC-9F05-3C4C3D49E3CA}" sibTransId="{855DF10C-802C-4954-B9F7-05C504FC013D}"/>
    <dgm:cxn modelId="{F1BCD820-F1E8-4B2E-B659-94A87FA00091}" srcId="{F5492F11-8686-478D-B35E-F3949E3EB6D2}" destId="{E1C1D8C7-77D9-44E0-A698-6ED038BE6E01}" srcOrd="0" destOrd="0" parTransId="{D0E870BE-2C7F-408C-BB3C-B5871099E234}" sibTransId="{5F3A09DD-F021-43E2-A791-A36BE03D028E}"/>
    <dgm:cxn modelId="{7350D2F9-76F1-4A34-B403-17F2DD81A31D}" srcId="{E1C1D8C7-77D9-44E0-A698-6ED038BE6E01}" destId="{936B287F-8D95-463E-B62E-578085375E00}" srcOrd="5" destOrd="0" parTransId="{7F2364DC-846B-4061-9C71-F162A5B63109}" sibTransId="{DEE1E0FC-8CF4-42DB-BE0E-BC4C5F74CBA1}"/>
    <dgm:cxn modelId="{74161372-261D-4519-9BBA-2D38EAF72CBB}" type="presOf" srcId="{F5492F11-8686-478D-B35E-F3949E3EB6D2}" destId="{88FE3FBB-97CB-4344-8E54-92B78C4B562C}" srcOrd="0" destOrd="0" presId="urn:microsoft.com/office/officeart/2005/8/layout/radial6"/>
    <dgm:cxn modelId="{11BE0E61-EB84-4704-A333-6A62DF596B52}" type="presOf" srcId="{39A21E4B-394E-4B3A-BC4C-CE82776E27DF}" destId="{8D729B85-B418-4D19-9535-E7F1B2420419}" srcOrd="0" destOrd="0" presId="urn:microsoft.com/office/officeart/2005/8/layout/radial6"/>
    <dgm:cxn modelId="{94DA3E55-4463-4908-8F9B-C8C244B3A357}" type="presOf" srcId="{E1C1D8C7-77D9-44E0-A698-6ED038BE6E01}" destId="{8FF57815-25D1-4C69-8801-E9B13B2EDDBC}" srcOrd="0" destOrd="0" presId="urn:microsoft.com/office/officeart/2005/8/layout/radial6"/>
    <dgm:cxn modelId="{2E45BFF5-5CCF-4B83-AFF6-54A9AAA714F9}" type="presOf" srcId="{DEE1E0FC-8CF4-42DB-BE0E-BC4C5F74CBA1}" destId="{84352C0E-CE7A-4564-925B-F06E683809C9}" srcOrd="0" destOrd="0" presId="urn:microsoft.com/office/officeart/2005/8/layout/radial6"/>
    <dgm:cxn modelId="{16C2CA86-5DC3-4B68-B491-030A1FE8BC22}" type="presOf" srcId="{B7C82881-5519-4B39-986F-6D7D87B9C946}" destId="{42B12699-9EFE-4C46-8753-92CF55A77627}" srcOrd="0" destOrd="0" presId="urn:microsoft.com/office/officeart/2005/8/layout/radial6"/>
    <dgm:cxn modelId="{D1442888-FA81-415B-B413-76B03B1E57E9}" srcId="{E1C1D8C7-77D9-44E0-A698-6ED038BE6E01}" destId="{F97447B8-2413-443E-94F5-66A4CF988AB5}" srcOrd="0" destOrd="0" parTransId="{1026E945-485F-48BA-9573-1AFFAEFC67E2}" sibTransId="{B7C82881-5519-4B39-986F-6D7D87B9C946}"/>
    <dgm:cxn modelId="{D138A7DB-C208-426A-8D18-B9D0EF1D7920}" type="presOf" srcId="{8B8DD1C1-C30D-46F1-8DE5-C76BDF26D377}" destId="{1312DDF5-630F-40A8-92AD-2E569AD27ED8}" srcOrd="0" destOrd="0" presId="urn:microsoft.com/office/officeart/2005/8/layout/radial6"/>
    <dgm:cxn modelId="{2EC4F7A4-74E2-492D-B5DD-FC30CEF32F82}" type="presOf" srcId="{F97447B8-2413-443E-94F5-66A4CF988AB5}" destId="{2D9FA0C4-0466-4357-9A47-82262A67DE34}" srcOrd="0" destOrd="0" presId="urn:microsoft.com/office/officeart/2005/8/layout/radial6"/>
    <dgm:cxn modelId="{B7E4A061-DE1B-4A8B-BA7B-9753A5B11E24}" type="presOf" srcId="{48B64A3A-B6E6-4488-8E7C-A888C59478F9}" destId="{6DC377ED-FC33-42C0-8D7B-6F83FC39DF7E}" srcOrd="0" destOrd="0" presId="urn:microsoft.com/office/officeart/2005/8/layout/radial6"/>
    <dgm:cxn modelId="{492C0945-F739-4B7B-B2B8-D47338ACC381}" srcId="{E1C1D8C7-77D9-44E0-A698-6ED038BE6E01}" destId="{8B8DD1C1-C30D-46F1-8DE5-C76BDF26D377}" srcOrd="4" destOrd="0" parTransId="{0CD5F36F-6ED5-4751-AEE7-F22B10DD7A91}" sibTransId="{25CA8AE2-B90B-4A58-8EE5-D4E677AB0AEC}"/>
    <dgm:cxn modelId="{BF9C9572-2BEB-4962-9CCF-360523ADC537}" type="presOf" srcId="{25CA8AE2-B90B-4A58-8EE5-D4E677AB0AEC}" destId="{DF1DA704-CB09-434D-B1A0-9D976503BDEF}" srcOrd="0" destOrd="0" presId="urn:microsoft.com/office/officeart/2005/8/layout/radial6"/>
    <dgm:cxn modelId="{BC027214-71AD-420A-8DDE-720E90EC8A66}" type="presOf" srcId="{7D12E751-7F89-46D8-92DC-F5F662793E47}" destId="{601E9068-CE0D-405D-AEA5-78DDF65DD51D}" srcOrd="0" destOrd="0" presId="urn:microsoft.com/office/officeart/2005/8/layout/radial6"/>
    <dgm:cxn modelId="{C057DB57-ACCB-4446-BD4E-8B2E17C024DE}" srcId="{E1C1D8C7-77D9-44E0-A698-6ED038BE6E01}" destId="{38948DBA-B2CE-416A-8651-29BF450B921F}" srcOrd="1" destOrd="0" parTransId="{A890D883-D5C4-4E02-A7F5-86FB8B44E58D}" sibTransId="{BDB0AFA8-5712-45BA-AD71-2A0832260B96}"/>
    <dgm:cxn modelId="{1A8CA4B6-2127-4E54-A6ED-A260180B8644}" srcId="{E1C1D8C7-77D9-44E0-A698-6ED038BE6E01}" destId="{39A21E4B-394E-4B3A-BC4C-CE82776E27DF}" srcOrd="3" destOrd="0" parTransId="{54C7CAC6-272F-4650-BBD0-FABDAF6C3226}" sibTransId="{48B64A3A-B6E6-4488-8E7C-A888C59478F9}"/>
    <dgm:cxn modelId="{E4B05122-E49C-4CC1-BE7A-1486C3358B6E}" type="presOf" srcId="{38948DBA-B2CE-416A-8651-29BF450B921F}" destId="{02A627C7-EE02-42F5-9A81-8CFA5442D14D}" srcOrd="0" destOrd="0" presId="urn:microsoft.com/office/officeart/2005/8/layout/radial6"/>
    <dgm:cxn modelId="{68F231D7-83F0-4648-9D35-DB167B6D0088}" type="presOf" srcId="{BDB0AFA8-5712-45BA-AD71-2A0832260B96}" destId="{EB74C42B-B3B7-4A08-81C5-2A5C970BD3F4}" srcOrd="0" destOrd="0" presId="urn:microsoft.com/office/officeart/2005/8/layout/radial6"/>
    <dgm:cxn modelId="{165EA2C1-819F-431B-A7B6-C7D05C6C3F13}" type="presOf" srcId="{855DF10C-802C-4954-B9F7-05C504FC013D}" destId="{E2F1226D-A788-46C9-8607-021B4A2163CF}" srcOrd="0" destOrd="0" presId="urn:microsoft.com/office/officeart/2005/8/layout/radial6"/>
    <dgm:cxn modelId="{F7BFE5F1-DB5B-440C-AC4E-E71EC74F0238}" type="presParOf" srcId="{88FE3FBB-97CB-4344-8E54-92B78C4B562C}" destId="{8FF57815-25D1-4C69-8801-E9B13B2EDDBC}" srcOrd="0" destOrd="0" presId="urn:microsoft.com/office/officeart/2005/8/layout/radial6"/>
    <dgm:cxn modelId="{6783538F-7B6E-47B5-BB24-B13591B6EC60}" type="presParOf" srcId="{88FE3FBB-97CB-4344-8E54-92B78C4B562C}" destId="{2D9FA0C4-0466-4357-9A47-82262A67DE34}" srcOrd="1" destOrd="0" presId="urn:microsoft.com/office/officeart/2005/8/layout/radial6"/>
    <dgm:cxn modelId="{5287425F-6720-4C06-8CFA-9D50ABCE9513}" type="presParOf" srcId="{88FE3FBB-97CB-4344-8E54-92B78C4B562C}" destId="{3D533BD5-E6F4-406D-BFF1-DE99D1462D8A}" srcOrd="2" destOrd="0" presId="urn:microsoft.com/office/officeart/2005/8/layout/radial6"/>
    <dgm:cxn modelId="{FE96690B-F573-4ADE-844E-0689CDB09B94}" type="presParOf" srcId="{88FE3FBB-97CB-4344-8E54-92B78C4B562C}" destId="{42B12699-9EFE-4C46-8753-92CF55A77627}" srcOrd="3" destOrd="0" presId="urn:microsoft.com/office/officeart/2005/8/layout/radial6"/>
    <dgm:cxn modelId="{9990A071-E052-4A81-B407-046C98E83834}" type="presParOf" srcId="{88FE3FBB-97CB-4344-8E54-92B78C4B562C}" destId="{02A627C7-EE02-42F5-9A81-8CFA5442D14D}" srcOrd="4" destOrd="0" presId="urn:microsoft.com/office/officeart/2005/8/layout/radial6"/>
    <dgm:cxn modelId="{22C79896-CCAA-4734-9075-119030492528}" type="presParOf" srcId="{88FE3FBB-97CB-4344-8E54-92B78C4B562C}" destId="{5E2A692B-51D0-4807-B60D-D6D273F3B6B0}" srcOrd="5" destOrd="0" presId="urn:microsoft.com/office/officeart/2005/8/layout/radial6"/>
    <dgm:cxn modelId="{0FE622FA-CE1B-4E39-87ED-7A7D246FF9C3}" type="presParOf" srcId="{88FE3FBB-97CB-4344-8E54-92B78C4B562C}" destId="{EB74C42B-B3B7-4A08-81C5-2A5C970BD3F4}" srcOrd="6" destOrd="0" presId="urn:microsoft.com/office/officeart/2005/8/layout/radial6"/>
    <dgm:cxn modelId="{3B93F31D-AFBD-4EFD-A066-143E2AB43BD5}" type="presParOf" srcId="{88FE3FBB-97CB-4344-8E54-92B78C4B562C}" destId="{601E9068-CE0D-405D-AEA5-78DDF65DD51D}" srcOrd="7" destOrd="0" presId="urn:microsoft.com/office/officeart/2005/8/layout/radial6"/>
    <dgm:cxn modelId="{8E85BA08-EC00-4C89-AAEB-8F83830A5DC2}" type="presParOf" srcId="{88FE3FBB-97CB-4344-8E54-92B78C4B562C}" destId="{CF91F936-DA17-468B-94E6-E21D4324ACBE}" srcOrd="8" destOrd="0" presId="urn:microsoft.com/office/officeart/2005/8/layout/radial6"/>
    <dgm:cxn modelId="{4B2877C1-17A8-4E91-9766-5652E75E7975}" type="presParOf" srcId="{88FE3FBB-97CB-4344-8E54-92B78C4B562C}" destId="{E2F1226D-A788-46C9-8607-021B4A2163CF}" srcOrd="9" destOrd="0" presId="urn:microsoft.com/office/officeart/2005/8/layout/radial6"/>
    <dgm:cxn modelId="{0778F576-065E-4A0C-AA77-12F19F8A3C4E}" type="presParOf" srcId="{88FE3FBB-97CB-4344-8E54-92B78C4B562C}" destId="{8D729B85-B418-4D19-9535-E7F1B2420419}" srcOrd="10" destOrd="0" presId="urn:microsoft.com/office/officeart/2005/8/layout/radial6"/>
    <dgm:cxn modelId="{23CA5731-10D9-4938-975A-344ACD73E3AA}" type="presParOf" srcId="{88FE3FBB-97CB-4344-8E54-92B78C4B562C}" destId="{DF96B4AB-8D70-4567-9A3B-EE85D92EA6E7}" srcOrd="11" destOrd="0" presId="urn:microsoft.com/office/officeart/2005/8/layout/radial6"/>
    <dgm:cxn modelId="{15A3A31E-5217-4BEC-8827-DEA6B58FAE98}" type="presParOf" srcId="{88FE3FBB-97CB-4344-8E54-92B78C4B562C}" destId="{6DC377ED-FC33-42C0-8D7B-6F83FC39DF7E}" srcOrd="12" destOrd="0" presId="urn:microsoft.com/office/officeart/2005/8/layout/radial6"/>
    <dgm:cxn modelId="{C60A36EF-B184-424E-952F-D062226E37C3}" type="presParOf" srcId="{88FE3FBB-97CB-4344-8E54-92B78C4B562C}" destId="{1312DDF5-630F-40A8-92AD-2E569AD27ED8}" srcOrd="13" destOrd="0" presId="urn:microsoft.com/office/officeart/2005/8/layout/radial6"/>
    <dgm:cxn modelId="{F00783EE-4777-490E-A47F-1FE8D72FF1A1}" type="presParOf" srcId="{88FE3FBB-97CB-4344-8E54-92B78C4B562C}" destId="{4BD3B3B1-9101-4DED-830C-9CA5609E0018}" srcOrd="14" destOrd="0" presId="urn:microsoft.com/office/officeart/2005/8/layout/radial6"/>
    <dgm:cxn modelId="{C0AB303B-FF53-4BEB-BEF3-06806332672E}" type="presParOf" srcId="{88FE3FBB-97CB-4344-8E54-92B78C4B562C}" destId="{DF1DA704-CB09-434D-B1A0-9D976503BDEF}" srcOrd="15" destOrd="0" presId="urn:microsoft.com/office/officeart/2005/8/layout/radial6"/>
    <dgm:cxn modelId="{C6D19587-4311-4B5C-AECF-4FB3FFF8B09E}" type="presParOf" srcId="{88FE3FBB-97CB-4344-8E54-92B78C4B562C}" destId="{DAE42D40-81AE-46BA-897A-92E3E1DEEC8E}" srcOrd="16" destOrd="0" presId="urn:microsoft.com/office/officeart/2005/8/layout/radial6"/>
    <dgm:cxn modelId="{64E42191-6048-4BC8-8DC5-755A9FC95459}" type="presParOf" srcId="{88FE3FBB-97CB-4344-8E54-92B78C4B562C}" destId="{7748B452-A70B-4D05-B09B-B0147D211156}" srcOrd="17" destOrd="0" presId="urn:microsoft.com/office/officeart/2005/8/layout/radial6"/>
    <dgm:cxn modelId="{ABF32ACD-0E99-4228-8297-E6685CAD9CF3}" type="presParOf" srcId="{88FE3FBB-97CB-4344-8E54-92B78C4B562C}" destId="{84352C0E-CE7A-4564-925B-F06E683809C9}" srcOrd="18" destOrd="0" presId="urn:microsoft.com/office/officeart/2005/8/layout/radial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CD639B-93B6-40CA-9B1B-7003255BFED1}" type="doc">
      <dgm:prSet loTypeId="urn:microsoft.com/office/officeart/2005/8/layout/radial6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DDAF59E-ADC0-46A9-BB60-54BDCCD039E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Чувства</a:t>
          </a:r>
          <a:endParaRPr lang="ru-RU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73728C6-01FF-4801-8171-19BB37559939}" type="parTrans" cxnId="{A1144CFF-6EC3-4BEA-BE47-053D6771A2AC}">
      <dgm:prSet/>
      <dgm:spPr/>
      <dgm:t>
        <a:bodyPr/>
        <a:lstStyle/>
        <a:p>
          <a:endParaRPr lang="ru-RU"/>
        </a:p>
      </dgm:t>
    </dgm:pt>
    <dgm:pt modelId="{8B614960-9833-4DCE-95B3-CA9D9E5E1BA7}" type="sibTrans" cxnId="{A1144CFF-6EC3-4BEA-BE47-053D6771A2AC}">
      <dgm:prSet/>
      <dgm:spPr/>
      <dgm:t>
        <a:bodyPr/>
        <a:lstStyle/>
        <a:p>
          <a:endParaRPr lang="ru-RU"/>
        </a:p>
      </dgm:t>
    </dgm:pt>
    <dgm:pt modelId="{37A86075-C1F9-4460-ABC0-2D73C1356E3A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Любовь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1C680D4-29A5-4CA0-9CB0-0E113AA7A871}" type="parTrans" cxnId="{B5D6291D-F9F2-425C-ADC1-62C840D2AF99}">
      <dgm:prSet/>
      <dgm:spPr/>
      <dgm:t>
        <a:bodyPr/>
        <a:lstStyle/>
        <a:p>
          <a:endParaRPr lang="ru-RU"/>
        </a:p>
      </dgm:t>
    </dgm:pt>
    <dgm:pt modelId="{ADEE12BE-9408-42C4-BFC1-7472E8172686}" type="sibTrans" cxnId="{B5D6291D-F9F2-425C-ADC1-62C840D2AF99}">
      <dgm:prSet/>
      <dgm:spPr/>
      <dgm:t>
        <a:bodyPr/>
        <a:lstStyle/>
        <a:p>
          <a:endParaRPr lang="ru-RU"/>
        </a:p>
      </dgm:t>
    </dgm:pt>
    <dgm:pt modelId="{2ACE32B8-6442-4FBF-AEB8-D0ECDD911728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Спокойствие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4F0E491-FAC1-4881-8DC2-235B6022C11C}" type="parTrans" cxnId="{60A9C689-25B1-4AD7-A8CA-715D064967C6}">
      <dgm:prSet/>
      <dgm:spPr/>
      <dgm:t>
        <a:bodyPr/>
        <a:lstStyle/>
        <a:p>
          <a:endParaRPr lang="ru-RU"/>
        </a:p>
      </dgm:t>
    </dgm:pt>
    <dgm:pt modelId="{E449894F-F956-4D88-BA2A-03AB4D4466BB}" type="sibTrans" cxnId="{60A9C689-25B1-4AD7-A8CA-715D064967C6}">
      <dgm:prSet/>
      <dgm:spPr/>
      <dgm:t>
        <a:bodyPr/>
        <a:lstStyle/>
        <a:p>
          <a:endParaRPr lang="ru-RU"/>
        </a:p>
      </dgm:t>
    </dgm:pt>
    <dgm:pt modelId="{4A4226E5-F482-4362-85FD-4B6691404237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Эйфория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312E8E7-0D16-4DD3-BBE2-5339B8F9E94D}" type="parTrans" cxnId="{766ABD9B-56F8-4569-BE32-24E61871D883}">
      <dgm:prSet/>
      <dgm:spPr/>
      <dgm:t>
        <a:bodyPr/>
        <a:lstStyle/>
        <a:p>
          <a:endParaRPr lang="ru-RU"/>
        </a:p>
      </dgm:t>
    </dgm:pt>
    <dgm:pt modelId="{770FCAD5-467C-4F36-ADA6-E5B97FE67D16}" type="sibTrans" cxnId="{766ABD9B-56F8-4569-BE32-24E61871D883}">
      <dgm:prSet/>
      <dgm:spPr/>
      <dgm:t>
        <a:bodyPr/>
        <a:lstStyle/>
        <a:p>
          <a:endParaRPr lang="ru-RU"/>
        </a:p>
      </dgm:t>
    </dgm:pt>
    <dgm:pt modelId="{FC901C48-06AC-4275-B938-1F5B0DB4AECD}">
      <dgm:prSet phldrT="[Текст]"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Отверженность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691B982-B30A-4C9F-B657-366EC92FB9CF}" type="parTrans" cxnId="{EF871317-A08E-48C5-A672-1847397962CE}">
      <dgm:prSet/>
      <dgm:spPr/>
      <dgm:t>
        <a:bodyPr/>
        <a:lstStyle/>
        <a:p>
          <a:endParaRPr lang="ru-RU"/>
        </a:p>
      </dgm:t>
    </dgm:pt>
    <dgm:pt modelId="{5055215E-06B8-4386-8497-BE98A06983D2}" type="sibTrans" cxnId="{EF871317-A08E-48C5-A672-1847397962CE}">
      <dgm:prSet/>
      <dgm:spPr/>
      <dgm:t>
        <a:bodyPr/>
        <a:lstStyle/>
        <a:p>
          <a:endParaRPr lang="ru-RU"/>
        </a:p>
      </dgm:t>
    </dgm:pt>
    <dgm:pt modelId="{E7410242-2942-476C-B858-4B19E956CF5A}">
      <dgm:prSet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Ярость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9CA79F2-366F-4E90-821F-EC42A068F24A}" type="parTrans" cxnId="{0E76DE54-9DD0-42F1-B41F-22E82DFF76D2}">
      <dgm:prSet/>
      <dgm:spPr/>
      <dgm:t>
        <a:bodyPr/>
        <a:lstStyle/>
        <a:p>
          <a:endParaRPr lang="ru-RU"/>
        </a:p>
      </dgm:t>
    </dgm:pt>
    <dgm:pt modelId="{15719D58-D0EF-4A22-8BA5-944C355F442D}" type="sibTrans" cxnId="{0E76DE54-9DD0-42F1-B41F-22E82DFF76D2}">
      <dgm:prSet/>
      <dgm:spPr/>
      <dgm:t>
        <a:bodyPr/>
        <a:lstStyle/>
        <a:p>
          <a:endParaRPr lang="ru-RU"/>
        </a:p>
      </dgm:t>
    </dgm:pt>
    <dgm:pt modelId="{0C90E88C-6D35-43E8-BF5C-36650558EE89}">
      <dgm:prSet custT="1"/>
      <dgm:spPr/>
      <dgm:t>
        <a:bodyPr/>
        <a:lstStyle/>
        <a:p>
          <a:r>
            <a:rPr lang="ru-RU" sz="2400" b="0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Сострадание</a:t>
          </a:r>
          <a:endParaRPr lang="ru-RU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273F01F-F876-4187-8D5C-4628DF718B3A}" type="parTrans" cxnId="{65A8FEC4-E005-4B38-A332-7DD60135BD22}">
      <dgm:prSet/>
      <dgm:spPr/>
      <dgm:t>
        <a:bodyPr/>
        <a:lstStyle/>
        <a:p>
          <a:endParaRPr lang="ru-RU"/>
        </a:p>
      </dgm:t>
    </dgm:pt>
    <dgm:pt modelId="{CDD2A92E-201F-4B69-86F8-4B1EBB6B5751}" type="sibTrans" cxnId="{65A8FEC4-E005-4B38-A332-7DD60135BD22}">
      <dgm:prSet/>
      <dgm:spPr/>
      <dgm:t>
        <a:bodyPr/>
        <a:lstStyle/>
        <a:p>
          <a:endParaRPr lang="ru-RU"/>
        </a:p>
      </dgm:t>
    </dgm:pt>
    <dgm:pt modelId="{DB31303C-70D1-4859-9EBB-6E62BE4CE1D6}" type="pres">
      <dgm:prSet presAssocID="{1CCD639B-93B6-40CA-9B1B-7003255BFED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3A03EB9-BB4B-4B8B-A60C-95D708443F13}" type="pres">
      <dgm:prSet presAssocID="{4DDAF59E-ADC0-46A9-BB60-54BDCCD039EF}" presName="centerShape" presStyleLbl="node0" presStyleIdx="0" presStyleCnt="1" custScaleX="135962" custScaleY="71908"/>
      <dgm:spPr/>
    </dgm:pt>
    <dgm:pt modelId="{77DC462B-B005-43D0-BE41-8ACA984BBA71}" type="pres">
      <dgm:prSet presAssocID="{37A86075-C1F9-4460-ABC0-2D73C1356E3A}" presName="node" presStyleLbl="node1" presStyleIdx="0" presStyleCnt="6" custScaleX="185671" custScaleY="5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8D670-16C1-4437-A715-DB76F79C5655}" type="pres">
      <dgm:prSet presAssocID="{37A86075-C1F9-4460-ABC0-2D73C1356E3A}" presName="dummy" presStyleCnt="0"/>
      <dgm:spPr/>
    </dgm:pt>
    <dgm:pt modelId="{8102DA0F-52E9-49E8-996A-614DD277A020}" type="pres">
      <dgm:prSet presAssocID="{ADEE12BE-9408-42C4-BFC1-7472E8172686}" presName="sibTrans" presStyleLbl="sibTrans2D1" presStyleIdx="0" presStyleCnt="6"/>
      <dgm:spPr/>
    </dgm:pt>
    <dgm:pt modelId="{CD4C7D09-3BC8-4C3C-A6A0-A3EC4441B57E}" type="pres">
      <dgm:prSet presAssocID="{2ACE32B8-6442-4FBF-AEB8-D0ECDD911728}" presName="node" presStyleLbl="node1" presStyleIdx="1" presStyleCnt="6" custScaleX="188258" custScaleY="5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3D4BC-73F4-4C32-91D6-5684F664B9B0}" type="pres">
      <dgm:prSet presAssocID="{2ACE32B8-6442-4FBF-AEB8-D0ECDD911728}" presName="dummy" presStyleCnt="0"/>
      <dgm:spPr/>
    </dgm:pt>
    <dgm:pt modelId="{739FF519-01D9-4AC8-9B18-A79BD51088A3}" type="pres">
      <dgm:prSet presAssocID="{E449894F-F956-4D88-BA2A-03AB4D4466BB}" presName="sibTrans" presStyleLbl="sibTrans2D1" presStyleIdx="1" presStyleCnt="6"/>
      <dgm:spPr/>
    </dgm:pt>
    <dgm:pt modelId="{0FB31624-6CBB-4774-84C7-4C690DD60607}" type="pres">
      <dgm:prSet presAssocID="{4A4226E5-F482-4362-85FD-4B6691404237}" presName="node" presStyleLbl="node1" presStyleIdx="2" presStyleCnt="6" custScaleX="181802" custScaleY="5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66CC8-7DA8-43E8-99DA-9AAB9EBFDC45}" type="pres">
      <dgm:prSet presAssocID="{4A4226E5-F482-4362-85FD-4B6691404237}" presName="dummy" presStyleCnt="0"/>
      <dgm:spPr/>
    </dgm:pt>
    <dgm:pt modelId="{8256A65E-A0DB-406E-82AD-F579C0ECB85F}" type="pres">
      <dgm:prSet presAssocID="{770FCAD5-467C-4F36-ADA6-E5B97FE67D16}" presName="sibTrans" presStyleLbl="sibTrans2D1" presStyleIdx="2" presStyleCnt="6"/>
      <dgm:spPr/>
    </dgm:pt>
    <dgm:pt modelId="{F6ACD51B-211E-4AF7-AC10-471CAEC810E4}" type="pres">
      <dgm:prSet presAssocID="{E7410242-2942-476C-B858-4B19E956CF5A}" presName="node" presStyleLbl="node1" presStyleIdx="3" presStyleCnt="6" custScaleX="185671" custScaleY="57204">
        <dgm:presLayoutVars>
          <dgm:bulletEnabled val="1"/>
        </dgm:presLayoutVars>
      </dgm:prSet>
      <dgm:spPr/>
    </dgm:pt>
    <dgm:pt modelId="{5444EFCB-2613-4D8D-A485-FC8BBC4050A1}" type="pres">
      <dgm:prSet presAssocID="{E7410242-2942-476C-B858-4B19E956CF5A}" presName="dummy" presStyleCnt="0"/>
      <dgm:spPr/>
    </dgm:pt>
    <dgm:pt modelId="{FF8BCB31-A566-4F8E-AF93-81A10D0B2749}" type="pres">
      <dgm:prSet presAssocID="{15719D58-D0EF-4A22-8BA5-944C355F442D}" presName="sibTrans" presStyleLbl="sibTrans2D1" presStyleIdx="3" presStyleCnt="6"/>
      <dgm:spPr/>
    </dgm:pt>
    <dgm:pt modelId="{693C06A3-A8E0-4522-93DA-9ECFAD035A70}" type="pres">
      <dgm:prSet presAssocID="{0C90E88C-6D35-43E8-BF5C-36650558EE89}" presName="node" presStyleLbl="node1" presStyleIdx="4" presStyleCnt="6" custScaleX="187121" custScaleY="57204">
        <dgm:presLayoutVars>
          <dgm:bulletEnabled val="1"/>
        </dgm:presLayoutVars>
      </dgm:prSet>
      <dgm:spPr/>
    </dgm:pt>
    <dgm:pt modelId="{81A08863-1C40-4C4B-8B6F-EDCA9AB37B68}" type="pres">
      <dgm:prSet presAssocID="{0C90E88C-6D35-43E8-BF5C-36650558EE89}" presName="dummy" presStyleCnt="0"/>
      <dgm:spPr/>
    </dgm:pt>
    <dgm:pt modelId="{C27A5F7E-59EF-4EF5-9E98-E128507145F1}" type="pres">
      <dgm:prSet presAssocID="{CDD2A92E-201F-4B69-86F8-4B1EBB6B5751}" presName="sibTrans" presStyleLbl="sibTrans2D1" presStyleIdx="4" presStyleCnt="6"/>
      <dgm:spPr/>
    </dgm:pt>
    <dgm:pt modelId="{C2B0F257-E36A-43D1-B49B-EC43F4740D13}" type="pres">
      <dgm:prSet presAssocID="{FC901C48-06AC-4275-B938-1F5B0DB4AECD}" presName="node" presStyleLbl="node1" presStyleIdx="5" presStyleCnt="6" custScaleX="202138" custScaleY="5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ABFCC9-DE9D-4A11-B9E0-2307B77A8BD0}" type="pres">
      <dgm:prSet presAssocID="{FC901C48-06AC-4275-B938-1F5B0DB4AECD}" presName="dummy" presStyleCnt="0"/>
      <dgm:spPr/>
    </dgm:pt>
    <dgm:pt modelId="{EF34DCE4-0A64-4CE3-B50F-90E4F410FF6B}" type="pres">
      <dgm:prSet presAssocID="{5055215E-06B8-4386-8497-BE98A06983D2}" presName="sibTrans" presStyleLbl="sibTrans2D1" presStyleIdx="5" presStyleCnt="6"/>
      <dgm:spPr/>
    </dgm:pt>
  </dgm:ptLst>
  <dgm:cxnLst>
    <dgm:cxn modelId="{7E6B8C9B-B039-4386-A16C-7984B88517C4}" type="presOf" srcId="{E7410242-2942-476C-B858-4B19E956CF5A}" destId="{F6ACD51B-211E-4AF7-AC10-471CAEC810E4}" srcOrd="0" destOrd="0" presId="urn:microsoft.com/office/officeart/2005/8/layout/radial6"/>
    <dgm:cxn modelId="{3AB45A3E-AA98-4819-A1E2-D810416AC518}" type="presOf" srcId="{2ACE32B8-6442-4FBF-AEB8-D0ECDD911728}" destId="{CD4C7D09-3BC8-4C3C-A6A0-A3EC4441B57E}" srcOrd="0" destOrd="0" presId="urn:microsoft.com/office/officeart/2005/8/layout/radial6"/>
    <dgm:cxn modelId="{6CB79096-BD91-49B9-941D-C86FDEE47504}" type="presOf" srcId="{E449894F-F956-4D88-BA2A-03AB4D4466BB}" destId="{739FF519-01D9-4AC8-9B18-A79BD51088A3}" srcOrd="0" destOrd="0" presId="urn:microsoft.com/office/officeart/2005/8/layout/radial6"/>
    <dgm:cxn modelId="{60A9C689-25B1-4AD7-A8CA-715D064967C6}" srcId="{4DDAF59E-ADC0-46A9-BB60-54BDCCD039EF}" destId="{2ACE32B8-6442-4FBF-AEB8-D0ECDD911728}" srcOrd="1" destOrd="0" parTransId="{A4F0E491-FAC1-4881-8DC2-235B6022C11C}" sibTransId="{E449894F-F956-4D88-BA2A-03AB4D4466BB}"/>
    <dgm:cxn modelId="{B5D6291D-F9F2-425C-ADC1-62C840D2AF99}" srcId="{4DDAF59E-ADC0-46A9-BB60-54BDCCD039EF}" destId="{37A86075-C1F9-4460-ABC0-2D73C1356E3A}" srcOrd="0" destOrd="0" parTransId="{D1C680D4-29A5-4CA0-9CB0-0E113AA7A871}" sibTransId="{ADEE12BE-9408-42C4-BFC1-7472E8172686}"/>
    <dgm:cxn modelId="{A1144CFF-6EC3-4BEA-BE47-053D6771A2AC}" srcId="{1CCD639B-93B6-40CA-9B1B-7003255BFED1}" destId="{4DDAF59E-ADC0-46A9-BB60-54BDCCD039EF}" srcOrd="0" destOrd="0" parTransId="{173728C6-01FF-4801-8171-19BB37559939}" sibTransId="{8B614960-9833-4DCE-95B3-CA9D9E5E1BA7}"/>
    <dgm:cxn modelId="{372DCC63-C594-40AA-A2D6-6AECA9948160}" type="presOf" srcId="{770FCAD5-467C-4F36-ADA6-E5B97FE67D16}" destId="{8256A65E-A0DB-406E-82AD-F579C0ECB85F}" srcOrd="0" destOrd="0" presId="urn:microsoft.com/office/officeart/2005/8/layout/radial6"/>
    <dgm:cxn modelId="{D96DE69C-EB33-4743-A6E2-C9B1B48A0EF1}" type="presOf" srcId="{FC901C48-06AC-4275-B938-1F5B0DB4AECD}" destId="{C2B0F257-E36A-43D1-B49B-EC43F4740D13}" srcOrd="0" destOrd="0" presId="urn:microsoft.com/office/officeart/2005/8/layout/radial6"/>
    <dgm:cxn modelId="{766ABD9B-56F8-4569-BE32-24E61871D883}" srcId="{4DDAF59E-ADC0-46A9-BB60-54BDCCD039EF}" destId="{4A4226E5-F482-4362-85FD-4B6691404237}" srcOrd="2" destOrd="0" parTransId="{D312E8E7-0D16-4DD3-BBE2-5339B8F9E94D}" sibTransId="{770FCAD5-467C-4F36-ADA6-E5B97FE67D16}"/>
    <dgm:cxn modelId="{6E9B8A22-6EBE-4923-A872-F5BFD3DC7944}" type="presOf" srcId="{CDD2A92E-201F-4B69-86F8-4B1EBB6B5751}" destId="{C27A5F7E-59EF-4EF5-9E98-E128507145F1}" srcOrd="0" destOrd="0" presId="urn:microsoft.com/office/officeart/2005/8/layout/radial6"/>
    <dgm:cxn modelId="{0E76DE54-9DD0-42F1-B41F-22E82DFF76D2}" srcId="{4DDAF59E-ADC0-46A9-BB60-54BDCCD039EF}" destId="{E7410242-2942-476C-B858-4B19E956CF5A}" srcOrd="3" destOrd="0" parTransId="{69CA79F2-366F-4E90-821F-EC42A068F24A}" sibTransId="{15719D58-D0EF-4A22-8BA5-944C355F442D}"/>
    <dgm:cxn modelId="{C49F133F-DEAF-430F-BAD5-9E21036375A4}" type="presOf" srcId="{4DDAF59E-ADC0-46A9-BB60-54BDCCD039EF}" destId="{63A03EB9-BB4B-4B8B-A60C-95D708443F13}" srcOrd="0" destOrd="0" presId="urn:microsoft.com/office/officeart/2005/8/layout/radial6"/>
    <dgm:cxn modelId="{5F5BFC04-09C8-4F94-959D-F0062E27681E}" type="presOf" srcId="{5055215E-06B8-4386-8497-BE98A06983D2}" destId="{EF34DCE4-0A64-4CE3-B50F-90E4F410FF6B}" srcOrd="0" destOrd="0" presId="urn:microsoft.com/office/officeart/2005/8/layout/radial6"/>
    <dgm:cxn modelId="{EF871317-A08E-48C5-A672-1847397962CE}" srcId="{4DDAF59E-ADC0-46A9-BB60-54BDCCD039EF}" destId="{FC901C48-06AC-4275-B938-1F5B0DB4AECD}" srcOrd="5" destOrd="0" parTransId="{F691B982-B30A-4C9F-B657-366EC92FB9CF}" sibTransId="{5055215E-06B8-4386-8497-BE98A06983D2}"/>
    <dgm:cxn modelId="{6A538D17-F2BD-48A0-B70A-08E2B1E50CD9}" type="presOf" srcId="{4A4226E5-F482-4362-85FD-4B6691404237}" destId="{0FB31624-6CBB-4774-84C7-4C690DD60607}" srcOrd="0" destOrd="0" presId="urn:microsoft.com/office/officeart/2005/8/layout/radial6"/>
    <dgm:cxn modelId="{56D79EB0-EFDB-492F-8231-3E27F8F97173}" type="presOf" srcId="{1CCD639B-93B6-40CA-9B1B-7003255BFED1}" destId="{DB31303C-70D1-4859-9EBB-6E62BE4CE1D6}" srcOrd="0" destOrd="0" presId="urn:microsoft.com/office/officeart/2005/8/layout/radial6"/>
    <dgm:cxn modelId="{8C8D8E42-9F3C-4602-AC93-947DA2F18B19}" type="presOf" srcId="{0C90E88C-6D35-43E8-BF5C-36650558EE89}" destId="{693C06A3-A8E0-4522-93DA-9ECFAD035A70}" srcOrd="0" destOrd="0" presId="urn:microsoft.com/office/officeart/2005/8/layout/radial6"/>
    <dgm:cxn modelId="{74ED74AE-B5B8-4F08-A6E4-07B4DB936BDA}" type="presOf" srcId="{37A86075-C1F9-4460-ABC0-2D73C1356E3A}" destId="{77DC462B-B005-43D0-BE41-8ACA984BBA71}" srcOrd="0" destOrd="0" presId="urn:microsoft.com/office/officeart/2005/8/layout/radial6"/>
    <dgm:cxn modelId="{A342306A-665C-4BBF-B443-2C46A93506EF}" type="presOf" srcId="{15719D58-D0EF-4A22-8BA5-944C355F442D}" destId="{FF8BCB31-A566-4F8E-AF93-81A10D0B2749}" srcOrd="0" destOrd="0" presId="urn:microsoft.com/office/officeart/2005/8/layout/radial6"/>
    <dgm:cxn modelId="{65A8FEC4-E005-4B38-A332-7DD60135BD22}" srcId="{4DDAF59E-ADC0-46A9-BB60-54BDCCD039EF}" destId="{0C90E88C-6D35-43E8-BF5C-36650558EE89}" srcOrd="4" destOrd="0" parTransId="{D273F01F-F876-4187-8D5C-4628DF718B3A}" sibTransId="{CDD2A92E-201F-4B69-86F8-4B1EBB6B5751}"/>
    <dgm:cxn modelId="{F4FB5854-8784-43FA-AFD5-65C21B39B8AB}" type="presOf" srcId="{ADEE12BE-9408-42C4-BFC1-7472E8172686}" destId="{8102DA0F-52E9-49E8-996A-614DD277A020}" srcOrd="0" destOrd="0" presId="urn:microsoft.com/office/officeart/2005/8/layout/radial6"/>
    <dgm:cxn modelId="{9F41AC29-0177-4E0A-A78C-30F61A768E01}" type="presParOf" srcId="{DB31303C-70D1-4859-9EBB-6E62BE4CE1D6}" destId="{63A03EB9-BB4B-4B8B-A60C-95D708443F13}" srcOrd="0" destOrd="0" presId="urn:microsoft.com/office/officeart/2005/8/layout/radial6"/>
    <dgm:cxn modelId="{FCA4CD3C-E4DB-472A-ACF8-7E8BC58CCA6E}" type="presParOf" srcId="{DB31303C-70D1-4859-9EBB-6E62BE4CE1D6}" destId="{77DC462B-B005-43D0-BE41-8ACA984BBA71}" srcOrd="1" destOrd="0" presId="urn:microsoft.com/office/officeart/2005/8/layout/radial6"/>
    <dgm:cxn modelId="{2EBF723F-782A-4A9C-B020-DB7FA5BD1E92}" type="presParOf" srcId="{DB31303C-70D1-4859-9EBB-6E62BE4CE1D6}" destId="{8388D670-16C1-4437-A715-DB76F79C5655}" srcOrd="2" destOrd="0" presId="urn:microsoft.com/office/officeart/2005/8/layout/radial6"/>
    <dgm:cxn modelId="{9FECED69-E2BF-413C-A151-098F7869BD7E}" type="presParOf" srcId="{DB31303C-70D1-4859-9EBB-6E62BE4CE1D6}" destId="{8102DA0F-52E9-49E8-996A-614DD277A020}" srcOrd="3" destOrd="0" presId="urn:microsoft.com/office/officeart/2005/8/layout/radial6"/>
    <dgm:cxn modelId="{C7B006A5-533D-479E-8880-2006D692198D}" type="presParOf" srcId="{DB31303C-70D1-4859-9EBB-6E62BE4CE1D6}" destId="{CD4C7D09-3BC8-4C3C-A6A0-A3EC4441B57E}" srcOrd="4" destOrd="0" presId="urn:microsoft.com/office/officeart/2005/8/layout/radial6"/>
    <dgm:cxn modelId="{A037347A-0B8C-4F86-BB1C-BE08C13A1720}" type="presParOf" srcId="{DB31303C-70D1-4859-9EBB-6E62BE4CE1D6}" destId="{9C13D4BC-73F4-4C32-91D6-5684F664B9B0}" srcOrd="5" destOrd="0" presId="urn:microsoft.com/office/officeart/2005/8/layout/radial6"/>
    <dgm:cxn modelId="{F6E1A082-0E70-441A-9EB0-ACBB8F271BF6}" type="presParOf" srcId="{DB31303C-70D1-4859-9EBB-6E62BE4CE1D6}" destId="{739FF519-01D9-4AC8-9B18-A79BD51088A3}" srcOrd="6" destOrd="0" presId="urn:microsoft.com/office/officeart/2005/8/layout/radial6"/>
    <dgm:cxn modelId="{013D29F3-9ADC-469E-98BF-83978E0429C9}" type="presParOf" srcId="{DB31303C-70D1-4859-9EBB-6E62BE4CE1D6}" destId="{0FB31624-6CBB-4774-84C7-4C690DD60607}" srcOrd="7" destOrd="0" presId="urn:microsoft.com/office/officeart/2005/8/layout/radial6"/>
    <dgm:cxn modelId="{CB3E157A-5FE6-45F5-B80D-3F144B1E050C}" type="presParOf" srcId="{DB31303C-70D1-4859-9EBB-6E62BE4CE1D6}" destId="{DF266CC8-7DA8-43E8-99DA-9AAB9EBFDC45}" srcOrd="8" destOrd="0" presId="urn:microsoft.com/office/officeart/2005/8/layout/radial6"/>
    <dgm:cxn modelId="{EB52A7F2-579C-4983-B95B-2D751A8FA1E1}" type="presParOf" srcId="{DB31303C-70D1-4859-9EBB-6E62BE4CE1D6}" destId="{8256A65E-A0DB-406E-82AD-F579C0ECB85F}" srcOrd="9" destOrd="0" presId="urn:microsoft.com/office/officeart/2005/8/layout/radial6"/>
    <dgm:cxn modelId="{A7F476B0-69A7-4F62-844A-83905AA9D12F}" type="presParOf" srcId="{DB31303C-70D1-4859-9EBB-6E62BE4CE1D6}" destId="{F6ACD51B-211E-4AF7-AC10-471CAEC810E4}" srcOrd="10" destOrd="0" presId="urn:microsoft.com/office/officeart/2005/8/layout/radial6"/>
    <dgm:cxn modelId="{7FA1F191-DA53-42DA-B061-EA879063FE0A}" type="presParOf" srcId="{DB31303C-70D1-4859-9EBB-6E62BE4CE1D6}" destId="{5444EFCB-2613-4D8D-A485-FC8BBC4050A1}" srcOrd="11" destOrd="0" presId="urn:microsoft.com/office/officeart/2005/8/layout/radial6"/>
    <dgm:cxn modelId="{B04B845A-F89A-4F44-8374-F4D69BEA2748}" type="presParOf" srcId="{DB31303C-70D1-4859-9EBB-6E62BE4CE1D6}" destId="{FF8BCB31-A566-4F8E-AF93-81A10D0B2749}" srcOrd="12" destOrd="0" presId="urn:microsoft.com/office/officeart/2005/8/layout/radial6"/>
    <dgm:cxn modelId="{F58039AE-51C2-4A83-9368-B94BCF4C2BD5}" type="presParOf" srcId="{DB31303C-70D1-4859-9EBB-6E62BE4CE1D6}" destId="{693C06A3-A8E0-4522-93DA-9ECFAD035A70}" srcOrd="13" destOrd="0" presId="urn:microsoft.com/office/officeart/2005/8/layout/radial6"/>
    <dgm:cxn modelId="{98D94BB8-CA24-4BF3-8621-449A49627B43}" type="presParOf" srcId="{DB31303C-70D1-4859-9EBB-6E62BE4CE1D6}" destId="{81A08863-1C40-4C4B-8B6F-EDCA9AB37B68}" srcOrd="14" destOrd="0" presId="urn:microsoft.com/office/officeart/2005/8/layout/radial6"/>
    <dgm:cxn modelId="{D5D4ADA3-498F-4307-B8ED-AA98DFFB6FF7}" type="presParOf" srcId="{DB31303C-70D1-4859-9EBB-6E62BE4CE1D6}" destId="{C27A5F7E-59EF-4EF5-9E98-E128507145F1}" srcOrd="15" destOrd="0" presId="urn:microsoft.com/office/officeart/2005/8/layout/radial6"/>
    <dgm:cxn modelId="{6E262840-D63C-4527-A15F-1A6D6893D82F}" type="presParOf" srcId="{DB31303C-70D1-4859-9EBB-6E62BE4CE1D6}" destId="{C2B0F257-E36A-43D1-B49B-EC43F4740D13}" srcOrd="16" destOrd="0" presId="urn:microsoft.com/office/officeart/2005/8/layout/radial6"/>
    <dgm:cxn modelId="{7EA1A6BA-9271-4417-87B9-1E21A4051111}" type="presParOf" srcId="{DB31303C-70D1-4859-9EBB-6E62BE4CE1D6}" destId="{A2ABFCC9-DE9D-4A11-B9E0-2307B77A8BD0}" srcOrd="17" destOrd="0" presId="urn:microsoft.com/office/officeart/2005/8/layout/radial6"/>
    <dgm:cxn modelId="{8909EBBC-5E73-434A-8CF5-229CB3382FF2}" type="presParOf" srcId="{DB31303C-70D1-4859-9EBB-6E62BE4CE1D6}" destId="{EF34DCE4-0A64-4CE3-B50F-90E4F410FF6B}" srcOrd="18" destOrd="0" presId="urn:microsoft.com/office/officeart/2005/8/layout/radial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69C2A3-8D93-489B-87B6-207334288DA2}" type="doc">
      <dgm:prSet loTypeId="urn:microsoft.com/office/officeart/2005/8/layout/radial5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A27C241-CCF8-4C23-921B-AE35419BE169}">
      <dgm:prSet phldrT="[Текст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32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Эмоции</a:t>
          </a:r>
          <a:endParaRPr lang="ru-RU" sz="32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ADC72C7B-507E-43E3-AD1B-B20403F47AB3}" type="parTrans" cxnId="{342CA8F1-BBCD-4EF0-AE50-E2CB43D49720}">
      <dgm:prSet/>
      <dgm:spPr/>
      <dgm:t>
        <a:bodyPr/>
        <a:lstStyle/>
        <a:p>
          <a:endParaRPr lang="ru-RU" sz="1600" b="1"/>
        </a:p>
      </dgm:t>
    </dgm:pt>
    <dgm:pt modelId="{77855E89-1D96-4992-829E-6DE91ADE96C7}" type="sibTrans" cxnId="{342CA8F1-BBCD-4EF0-AE50-E2CB43D49720}">
      <dgm:prSet/>
      <dgm:spPr/>
      <dgm:t>
        <a:bodyPr/>
        <a:lstStyle/>
        <a:p>
          <a:endParaRPr lang="ru-RU" sz="1600" b="1"/>
        </a:p>
      </dgm:t>
    </dgm:pt>
    <dgm:pt modelId="{316AED66-E17C-4789-A174-070E84B6FFB3}">
      <dgm:prSet phldrT="[Текст]" custT="1"/>
      <dgm:spPr/>
      <dgm:t>
        <a:bodyPr/>
        <a:lstStyle/>
        <a:p>
          <a:r>
            <a:rPr lang="ru-RU" sz="2800" b="1" dirty="0" smtClean="0">
              <a:latin typeface="Arial" pitchFamily="34" charset="0"/>
              <a:cs typeface="Arial" pitchFamily="34" charset="0"/>
            </a:rPr>
            <a:t>Отрицательные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AE55B4DB-0A8C-4056-8BB5-F34ACE045C51}" type="parTrans" cxnId="{4E9AA577-A727-47F1-BF30-222254D4DF8E}">
      <dgm:prSet custT="1"/>
      <dgm:spPr/>
      <dgm:t>
        <a:bodyPr/>
        <a:lstStyle/>
        <a:p>
          <a:endParaRPr lang="ru-RU" sz="1600" b="1"/>
        </a:p>
      </dgm:t>
    </dgm:pt>
    <dgm:pt modelId="{57B3A54C-0E82-44F8-BAAC-20099E758DA3}" type="sibTrans" cxnId="{4E9AA577-A727-47F1-BF30-222254D4DF8E}">
      <dgm:prSet/>
      <dgm:spPr/>
      <dgm:t>
        <a:bodyPr/>
        <a:lstStyle/>
        <a:p>
          <a:endParaRPr lang="ru-RU" sz="1600" b="1"/>
        </a:p>
      </dgm:t>
    </dgm:pt>
    <dgm:pt modelId="{9438CD84-1097-4E7F-9801-A4ECC86E201B}">
      <dgm:prSet phldrT="[Текст]" custT="1"/>
      <dgm:spPr/>
      <dgm:t>
        <a:bodyPr/>
        <a:lstStyle/>
        <a:p>
          <a:r>
            <a:rPr lang="ru-RU" sz="2800" b="1" dirty="0" smtClean="0">
              <a:latin typeface="Arial" pitchFamily="34" charset="0"/>
              <a:cs typeface="Arial" pitchFamily="34" charset="0"/>
            </a:rPr>
            <a:t>Безразличные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326A7A9A-BE52-4CB5-A3A5-AA92D2DBD83A}" type="parTrans" cxnId="{EE323B16-3FD3-452A-9A5E-128D0B2E81A6}">
      <dgm:prSet custT="1"/>
      <dgm:spPr/>
      <dgm:t>
        <a:bodyPr/>
        <a:lstStyle/>
        <a:p>
          <a:endParaRPr lang="ru-RU" sz="1600" b="1"/>
        </a:p>
      </dgm:t>
    </dgm:pt>
    <dgm:pt modelId="{6204A0F8-DAFA-499D-B7D7-F11F1E75402B}" type="sibTrans" cxnId="{EE323B16-3FD3-452A-9A5E-128D0B2E81A6}">
      <dgm:prSet/>
      <dgm:spPr/>
      <dgm:t>
        <a:bodyPr/>
        <a:lstStyle/>
        <a:p>
          <a:endParaRPr lang="ru-RU" sz="1600" b="1"/>
        </a:p>
      </dgm:t>
    </dgm:pt>
    <dgm:pt modelId="{48E38133-65EA-49A6-B54D-917D94716D07}">
      <dgm:prSet phldrT="[Текст]" custT="1"/>
      <dgm:spPr/>
      <dgm:t>
        <a:bodyPr/>
        <a:lstStyle/>
        <a:p>
          <a:r>
            <a:rPr lang="ru-RU" sz="2800" b="1" dirty="0" smtClean="0">
              <a:latin typeface="Arial" pitchFamily="34" charset="0"/>
              <a:cs typeface="Arial" pitchFamily="34" charset="0"/>
            </a:rPr>
            <a:t>Положительные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2F0DF11C-5A86-4E36-9149-75D08B0D69E6}" type="parTrans" cxnId="{210DD571-A42C-4F69-8051-D9B3CBA2488D}">
      <dgm:prSet custT="1"/>
      <dgm:spPr/>
      <dgm:t>
        <a:bodyPr/>
        <a:lstStyle/>
        <a:p>
          <a:endParaRPr lang="ru-RU" sz="1600" b="1"/>
        </a:p>
      </dgm:t>
    </dgm:pt>
    <dgm:pt modelId="{D52D51BC-392F-412A-A26D-7C4DD3428F69}" type="sibTrans" cxnId="{210DD571-A42C-4F69-8051-D9B3CBA2488D}">
      <dgm:prSet/>
      <dgm:spPr/>
      <dgm:t>
        <a:bodyPr/>
        <a:lstStyle/>
        <a:p>
          <a:endParaRPr lang="ru-RU" sz="1600" b="1"/>
        </a:p>
      </dgm:t>
    </dgm:pt>
    <dgm:pt modelId="{D212C788-A0E4-4E8F-9BAD-3A663CE1F5A0}" type="pres">
      <dgm:prSet presAssocID="{4A69C2A3-8D93-489B-87B6-207334288DA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352C5BC-7010-4D03-B9F5-4EBA48974351}" type="pres">
      <dgm:prSet presAssocID="{1A27C241-CCF8-4C23-921B-AE35419BE169}" presName="centerShape" presStyleLbl="node0" presStyleIdx="0" presStyleCnt="1" custScaleX="152071" custScaleY="117360" custLinFactNeighborX="57048" custLinFactNeighborY="-39984"/>
      <dgm:spPr/>
      <dgm:t>
        <a:bodyPr/>
        <a:lstStyle/>
        <a:p>
          <a:endParaRPr lang="ru-RU"/>
        </a:p>
      </dgm:t>
    </dgm:pt>
    <dgm:pt modelId="{086A9C34-C49D-46FD-BBB7-0BD83DAA3063}" type="pres">
      <dgm:prSet presAssocID="{AE55B4DB-0A8C-4056-8BB5-F34ACE045C51}" presName="parTrans" presStyleLbl="sibTrans2D1" presStyleIdx="0" presStyleCnt="3"/>
      <dgm:spPr/>
    </dgm:pt>
    <dgm:pt modelId="{610E89EE-2CDA-4187-8FF3-3899330473F4}" type="pres">
      <dgm:prSet presAssocID="{AE55B4DB-0A8C-4056-8BB5-F34ACE045C51}" presName="connectorText" presStyleLbl="sibTrans2D1" presStyleIdx="0" presStyleCnt="3"/>
      <dgm:spPr/>
    </dgm:pt>
    <dgm:pt modelId="{D9E1FBA2-F3FE-4D92-8D95-474D44E949FE}" type="pres">
      <dgm:prSet presAssocID="{316AED66-E17C-4789-A174-070E84B6FFB3}" presName="node" presStyleLbl="node1" presStyleIdx="0" presStyleCnt="3" custScaleX="268321" custScaleY="73385" custRadScaleRad="148018" custRadScaleInc="-85712">
        <dgm:presLayoutVars>
          <dgm:bulletEnabled val="1"/>
        </dgm:presLayoutVars>
      </dgm:prSet>
      <dgm:spPr/>
    </dgm:pt>
    <dgm:pt modelId="{4F06A043-8C29-40F9-81CD-178A787B5E16}" type="pres">
      <dgm:prSet presAssocID="{326A7A9A-BE52-4CB5-A3A5-AA92D2DBD83A}" presName="parTrans" presStyleLbl="sibTrans2D1" presStyleIdx="1" presStyleCnt="3" custScaleX="160748"/>
      <dgm:spPr/>
    </dgm:pt>
    <dgm:pt modelId="{B76DF73F-D859-4694-A4E9-4CB2380595B8}" type="pres">
      <dgm:prSet presAssocID="{326A7A9A-BE52-4CB5-A3A5-AA92D2DBD83A}" presName="connectorText" presStyleLbl="sibTrans2D1" presStyleIdx="1" presStyleCnt="3"/>
      <dgm:spPr/>
    </dgm:pt>
    <dgm:pt modelId="{E5F72C91-D669-4BA1-B7B0-C7C7132114A8}" type="pres">
      <dgm:prSet presAssocID="{9438CD84-1097-4E7F-9801-A4ECC86E201B}" presName="node" presStyleLbl="node1" presStyleIdx="1" presStyleCnt="3" custScaleX="286694" custScaleY="73489" custRadScaleRad="83032" custRadScaleInc="21202">
        <dgm:presLayoutVars>
          <dgm:bulletEnabled val="1"/>
        </dgm:presLayoutVars>
      </dgm:prSet>
      <dgm:spPr/>
    </dgm:pt>
    <dgm:pt modelId="{2636C182-A5DF-4441-BAC4-50B33C12D945}" type="pres">
      <dgm:prSet presAssocID="{2F0DF11C-5A86-4E36-9149-75D08B0D69E6}" presName="parTrans" presStyleLbl="sibTrans2D1" presStyleIdx="2" presStyleCnt="3" custLinFactNeighborX="15701" custLinFactNeighborY="11110"/>
      <dgm:spPr/>
    </dgm:pt>
    <dgm:pt modelId="{3FEFF97B-A61A-4CB4-A4DB-4A886427EB6A}" type="pres">
      <dgm:prSet presAssocID="{2F0DF11C-5A86-4E36-9149-75D08B0D69E6}" presName="connectorText" presStyleLbl="sibTrans2D1" presStyleIdx="2" presStyleCnt="3"/>
      <dgm:spPr/>
    </dgm:pt>
    <dgm:pt modelId="{E2AE5442-50B0-4545-8F05-A092FCEA4EBA}" type="pres">
      <dgm:prSet presAssocID="{48E38133-65EA-49A6-B54D-917D94716D07}" presName="node" presStyleLbl="node1" presStyleIdx="2" presStyleCnt="3" custScaleX="266048" custScaleY="69308" custRadScaleRad="111085" custRadScaleInc="40285">
        <dgm:presLayoutVars>
          <dgm:bulletEnabled val="1"/>
        </dgm:presLayoutVars>
      </dgm:prSet>
      <dgm:spPr/>
    </dgm:pt>
  </dgm:ptLst>
  <dgm:cxnLst>
    <dgm:cxn modelId="{210DD571-A42C-4F69-8051-D9B3CBA2488D}" srcId="{1A27C241-CCF8-4C23-921B-AE35419BE169}" destId="{48E38133-65EA-49A6-B54D-917D94716D07}" srcOrd="2" destOrd="0" parTransId="{2F0DF11C-5A86-4E36-9149-75D08B0D69E6}" sibTransId="{D52D51BC-392F-412A-A26D-7C4DD3428F69}"/>
    <dgm:cxn modelId="{342CA8F1-BBCD-4EF0-AE50-E2CB43D49720}" srcId="{4A69C2A3-8D93-489B-87B6-207334288DA2}" destId="{1A27C241-CCF8-4C23-921B-AE35419BE169}" srcOrd="0" destOrd="0" parTransId="{ADC72C7B-507E-43E3-AD1B-B20403F47AB3}" sibTransId="{77855E89-1D96-4992-829E-6DE91ADE96C7}"/>
    <dgm:cxn modelId="{35C522C1-3363-4BCC-9BBC-E3598D2BCF9A}" type="presOf" srcId="{326A7A9A-BE52-4CB5-A3A5-AA92D2DBD83A}" destId="{B76DF73F-D859-4694-A4E9-4CB2380595B8}" srcOrd="1" destOrd="0" presId="urn:microsoft.com/office/officeart/2005/8/layout/radial5"/>
    <dgm:cxn modelId="{4E9AA577-A727-47F1-BF30-222254D4DF8E}" srcId="{1A27C241-CCF8-4C23-921B-AE35419BE169}" destId="{316AED66-E17C-4789-A174-070E84B6FFB3}" srcOrd="0" destOrd="0" parTransId="{AE55B4DB-0A8C-4056-8BB5-F34ACE045C51}" sibTransId="{57B3A54C-0E82-44F8-BAAC-20099E758DA3}"/>
    <dgm:cxn modelId="{1609ED05-3977-47AD-B984-03456AABDC9F}" type="presOf" srcId="{316AED66-E17C-4789-A174-070E84B6FFB3}" destId="{D9E1FBA2-F3FE-4D92-8D95-474D44E949FE}" srcOrd="0" destOrd="0" presId="urn:microsoft.com/office/officeart/2005/8/layout/radial5"/>
    <dgm:cxn modelId="{20488C42-0AA1-49C9-BFA3-1AED7976A85E}" type="presOf" srcId="{4A69C2A3-8D93-489B-87B6-207334288DA2}" destId="{D212C788-A0E4-4E8F-9BAD-3A663CE1F5A0}" srcOrd="0" destOrd="0" presId="urn:microsoft.com/office/officeart/2005/8/layout/radial5"/>
    <dgm:cxn modelId="{E5B71FAD-A749-4ADE-BD08-AF0FF188B562}" type="presOf" srcId="{9438CD84-1097-4E7F-9801-A4ECC86E201B}" destId="{E5F72C91-D669-4BA1-B7B0-C7C7132114A8}" srcOrd="0" destOrd="0" presId="urn:microsoft.com/office/officeart/2005/8/layout/radial5"/>
    <dgm:cxn modelId="{4C5BD12B-AFDB-4088-A926-FA503DE8461B}" type="presOf" srcId="{AE55B4DB-0A8C-4056-8BB5-F34ACE045C51}" destId="{086A9C34-C49D-46FD-BBB7-0BD83DAA3063}" srcOrd="0" destOrd="0" presId="urn:microsoft.com/office/officeart/2005/8/layout/radial5"/>
    <dgm:cxn modelId="{F0BD86E9-B877-4DCC-B0CA-BA322DD5A046}" type="presOf" srcId="{48E38133-65EA-49A6-B54D-917D94716D07}" destId="{E2AE5442-50B0-4545-8F05-A092FCEA4EBA}" srcOrd="0" destOrd="0" presId="urn:microsoft.com/office/officeart/2005/8/layout/radial5"/>
    <dgm:cxn modelId="{7640F3C3-8936-4253-A277-6CD06826508B}" type="presOf" srcId="{2F0DF11C-5A86-4E36-9149-75D08B0D69E6}" destId="{3FEFF97B-A61A-4CB4-A4DB-4A886427EB6A}" srcOrd="1" destOrd="0" presId="urn:microsoft.com/office/officeart/2005/8/layout/radial5"/>
    <dgm:cxn modelId="{1EB504BE-06BE-4E90-98EE-01C2B2A52204}" type="presOf" srcId="{326A7A9A-BE52-4CB5-A3A5-AA92D2DBD83A}" destId="{4F06A043-8C29-40F9-81CD-178A787B5E16}" srcOrd="0" destOrd="0" presId="urn:microsoft.com/office/officeart/2005/8/layout/radial5"/>
    <dgm:cxn modelId="{2B1A6EBE-E2A8-4FDA-B9C4-DD6E6F034CC7}" type="presOf" srcId="{AE55B4DB-0A8C-4056-8BB5-F34ACE045C51}" destId="{610E89EE-2CDA-4187-8FF3-3899330473F4}" srcOrd="1" destOrd="0" presId="urn:microsoft.com/office/officeart/2005/8/layout/radial5"/>
    <dgm:cxn modelId="{AC2F9422-FA69-4CC9-A333-95777C8D8A63}" type="presOf" srcId="{1A27C241-CCF8-4C23-921B-AE35419BE169}" destId="{E352C5BC-7010-4D03-B9F5-4EBA48974351}" srcOrd="0" destOrd="0" presId="urn:microsoft.com/office/officeart/2005/8/layout/radial5"/>
    <dgm:cxn modelId="{EE323B16-3FD3-452A-9A5E-128D0B2E81A6}" srcId="{1A27C241-CCF8-4C23-921B-AE35419BE169}" destId="{9438CD84-1097-4E7F-9801-A4ECC86E201B}" srcOrd="1" destOrd="0" parTransId="{326A7A9A-BE52-4CB5-A3A5-AA92D2DBD83A}" sibTransId="{6204A0F8-DAFA-499D-B7D7-F11F1E75402B}"/>
    <dgm:cxn modelId="{94B9BE22-DF3E-4D49-96E1-FA0E0D2E02EA}" type="presOf" srcId="{2F0DF11C-5A86-4E36-9149-75D08B0D69E6}" destId="{2636C182-A5DF-4441-BAC4-50B33C12D945}" srcOrd="0" destOrd="0" presId="urn:microsoft.com/office/officeart/2005/8/layout/radial5"/>
    <dgm:cxn modelId="{A3F5F19D-E843-452B-A12C-BD9380355DDA}" type="presParOf" srcId="{D212C788-A0E4-4E8F-9BAD-3A663CE1F5A0}" destId="{E352C5BC-7010-4D03-B9F5-4EBA48974351}" srcOrd="0" destOrd="0" presId="urn:microsoft.com/office/officeart/2005/8/layout/radial5"/>
    <dgm:cxn modelId="{A18D76ED-5DE9-4395-8040-FEE7A79F0EF9}" type="presParOf" srcId="{D212C788-A0E4-4E8F-9BAD-3A663CE1F5A0}" destId="{086A9C34-C49D-46FD-BBB7-0BD83DAA3063}" srcOrd="1" destOrd="0" presId="urn:microsoft.com/office/officeart/2005/8/layout/radial5"/>
    <dgm:cxn modelId="{9DBBD085-F0CE-44A1-A03D-C0430643767C}" type="presParOf" srcId="{086A9C34-C49D-46FD-BBB7-0BD83DAA3063}" destId="{610E89EE-2CDA-4187-8FF3-3899330473F4}" srcOrd="0" destOrd="0" presId="urn:microsoft.com/office/officeart/2005/8/layout/radial5"/>
    <dgm:cxn modelId="{20CE7668-2DC0-42BD-8E51-91C9596BC061}" type="presParOf" srcId="{D212C788-A0E4-4E8F-9BAD-3A663CE1F5A0}" destId="{D9E1FBA2-F3FE-4D92-8D95-474D44E949FE}" srcOrd="2" destOrd="0" presId="urn:microsoft.com/office/officeart/2005/8/layout/radial5"/>
    <dgm:cxn modelId="{66685A5D-666C-4FC3-817F-BD37A9896D98}" type="presParOf" srcId="{D212C788-A0E4-4E8F-9BAD-3A663CE1F5A0}" destId="{4F06A043-8C29-40F9-81CD-178A787B5E16}" srcOrd="3" destOrd="0" presId="urn:microsoft.com/office/officeart/2005/8/layout/radial5"/>
    <dgm:cxn modelId="{42FB30AA-53EC-4E4F-ABE1-9EA325FAFA25}" type="presParOf" srcId="{4F06A043-8C29-40F9-81CD-178A787B5E16}" destId="{B76DF73F-D859-4694-A4E9-4CB2380595B8}" srcOrd="0" destOrd="0" presId="urn:microsoft.com/office/officeart/2005/8/layout/radial5"/>
    <dgm:cxn modelId="{162171FD-E5AE-4260-99C3-7AEE03BE99DA}" type="presParOf" srcId="{D212C788-A0E4-4E8F-9BAD-3A663CE1F5A0}" destId="{E5F72C91-D669-4BA1-B7B0-C7C7132114A8}" srcOrd="4" destOrd="0" presId="urn:microsoft.com/office/officeart/2005/8/layout/radial5"/>
    <dgm:cxn modelId="{62B23F82-1F52-4405-9FEA-701114EEC0DB}" type="presParOf" srcId="{D212C788-A0E4-4E8F-9BAD-3A663CE1F5A0}" destId="{2636C182-A5DF-4441-BAC4-50B33C12D945}" srcOrd="5" destOrd="0" presId="urn:microsoft.com/office/officeart/2005/8/layout/radial5"/>
    <dgm:cxn modelId="{85A125B1-0F78-4041-9321-0011172CEB9C}" type="presParOf" srcId="{2636C182-A5DF-4441-BAC4-50B33C12D945}" destId="{3FEFF97B-A61A-4CB4-A4DB-4A886427EB6A}" srcOrd="0" destOrd="0" presId="urn:microsoft.com/office/officeart/2005/8/layout/radial5"/>
    <dgm:cxn modelId="{046FE590-A228-4AD4-BA60-B86BC807184E}" type="presParOf" srcId="{D212C788-A0E4-4E8F-9BAD-3A663CE1F5A0}" destId="{E2AE5442-50B0-4545-8F05-A092FCEA4EBA}" srcOrd="6" destOrd="0" presId="urn:microsoft.com/office/officeart/2005/8/layout/radial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FFF53CA-0825-482A-8DAF-B5AEE9898DDE}" type="doc">
      <dgm:prSet loTypeId="urn:microsoft.com/office/officeart/2005/8/layout/cycle7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EABA4E-E1F6-4A55-8705-F86013A3CEA1}">
      <dgm:prSet phldrT="[Текст]"/>
      <dgm:spPr/>
      <dgm:t>
        <a:bodyPr>
          <a:sp3d extrusionH="57150">
            <a:bevelT w="38100" h="38100"/>
          </a:sp3d>
        </a:bodyPr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Эмоции, вызывающие активное или пассивное состояние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636C6F1-FB60-4E43-B7CA-298CD0E5FE12}" type="parTrans" cxnId="{4DA605B5-DB1A-4572-85C5-BB476372CD42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4549D49D-4744-431A-AC7B-B794E5B5BF0F}" type="sibTrans" cxnId="{4DA605B5-DB1A-4572-85C5-BB476372CD42}">
      <dgm:prSet/>
      <dgm:spPr/>
      <dgm:t>
        <a:bodyPr>
          <a:sp3d extrusionH="57150">
            <a:bevelT w="38100" h="38100"/>
          </a:sp3d>
        </a:bodyPr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5061220-A499-4E20-871C-D098F326E9CC}">
      <dgm:prSet phldrT="[Текст]"/>
      <dgm:spPr/>
      <dgm:t>
        <a:bodyPr>
          <a:sp3d extrusionH="57150">
            <a:bevelT w="38100" h="38100"/>
          </a:sp3d>
        </a:bodyPr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Астенические эмоции 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BBD61F75-C163-46E2-A54D-5F38B6BD19A2}" type="parTrans" cxnId="{4334D8B0-7AB4-41A3-A61E-66D93A28B44C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F052F27-E065-4916-AF56-610027941DE4}" type="sibTrans" cxnId="{4334D8B0-7AB4-41A3-A61E-66D93A28B44C}">
      <dgm:prSet/>
      <dgm:spPr/>
      <dgm:t>
        <a:bodyPr>
          <a:sp3d extrusionH="57150">
            <a:bevelT w="38100" h="38100"/>
          </a:sp3d>
        </a:bodyPr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1F1E1AC-4DDB-4F62-ADB6-2AB2FA38077D}">
      <dgm:prSet phldrT="[Текст]"/>
      <dgm:spPr/>
      <dgm:t>
        <a:bodyPr>
          <a:sp3d extrusionH="57150">
            <a:bevelT w="38100" h="38100"/>
          </a:sp3d>
        </a:bodyPr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Стенические эмоции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6BC459C-9BA1-4300-9830-049073B6F6AB}" type="parTrans" cxnId="{949AA962-EAA1-4838-B0BE-09CF85A8A405}">
      <dgm:prSet/>
      <dgm:spPr/>
      <dgm:t>
        <a:bodyPr/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F4E84F7-913C-40C3-B422-A3035F3FACEC}" type="sibTrans" cxnId="{949AA962-EAA1-4838-B0BE-09CF85A8A405}">
      <dgm:prSet/>
      <dgm:spPr/>
      <dgm:t>
        <a:bodyPr>
          <a:sp3d extrusionH="57150">
            <a:bevelT w="38100" h="38100"/>
          </a:sp3d>
        </a:bodyPr>
        <a:lstStyle/>
        <a:p>
          <a:endParaRPr lang="ru-RU" b="1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488C7BFC-EF9C-4795-ACAA-E2406C46027E}" type="pres">
      <dgm:prSet presAssocID="{FFFF53CA-0825-482A-8DAF-B5AEE9898DD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8EA057-D99F-418F-9816-29A13BC1FAC3}" type="pres">
      <dgm:prSet presAssocID="{C6EABA4E-E1F6-4A55-8705-F86013A3CEA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71715-8831-4AC3-ABC5-E350295B684E}" type="pres">
      <dgm:prSet presAssocID="{4549D49D-4744-431A-AC7B-B794E5B5BF0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C61C359-641D-40BF-860B-CAAF3C828D05}" type="pres">
      <dgm:prSet presAssocID="{4549D49D-4744-431A-AC7B-B794E5B5BF0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5E2DB0-6F65-4996-A3FE-E11D4E541E8B}" type="pres">
      <dgm:prSet presAssocID="{A5061220-A499-4E20-871C-D098F326E9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F2B1D1-5507-4037-B6CF-2EF9F6C9D864}" type="pres">
      <dgm:prSet presAssocID="{2F052F27-E065-4916-AF56-610027941DE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87F534F-13B5-4491-BF6B-4623A399848A}" type="pres">
      <dgm:prSet presAssocID="{2F052F27-E065-4916-AF56-610027941DE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EAF5D59-B824-40B3-A2E8-7DE3CEA161DE}" type="pres">
      <dgm:prSet presAssocID="{31F1E1AC-4DDB-4F62-ADB6-2AB2FA38077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039BC-0659-4F09-A1F5-5790BE5DA4D7}" type="pres">
      <dgm:prSet presAssocID="{AF4E84F7-913C-40C3-B422-A3035F3FACEC}" presName="sibTrans" presStyleLbl="sibTrans2D1" presStyleIdx="2" presStyleCnt="3"/>
      <dgm:spPr/>
      <dgm:t>
        <a:bodyPr/>
        <a:lstStyle/>
        <a:p>
          <a:endParaRPr lang="ru-RU"/>
        </a:p>
      </dgm:t>
    </dgm:pt>
    <dgm:pt modelId="{F82B863B-15F1-4BB9-9917-43D704584EB5}" type="pres">
      <dgm:prSet presAssocID="{AF4E84F7-913C-40C3-B422-A3035F3FACEC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2DEEDEC-04A4-433D-A792-A02B7A700F68}" type="presOf" srcId="{A5061220-A499-4E20-871C-D098F326E9CC}" destId="{F65E2DB0-6F65-4996-A3FE-E11D4E541E8B}" srcOrd="0" destOrd="0" presId="urn:microsoft.com/office/officeart/2005/8/layout/cycle7"/>
    <dgm:cxn modelId="{32D8D65D-BFF7-45F8-986C-267B8F695879}" type="presOf" srcId="{4549D49D-4744-431A-AC7B-B794E5B5BF0F}" destId="{DC61C359-641D-40BF-860B-CAAF3C828D05}" srcOrd="1" destOrd="0" presId="urn:microsoft.com/office/officeart/2005/8/layout/cycle7"/>
    <dgm:cxn modelId="{0954F9ED-BA6E-4415-8093-D8207F72D713}" type="presOf" srcId="{AF4E84F7-913C-40C3-B422-A3035F3FACEC}" destId="{F82B863B-15F1-4BB9-9917-43D704584EB5}" srcOrd="1" destOrd="0" presId="urn:microsoft.com/office/officeart/2005/8/layout/cycle7"/>
    <dgm:cxn modelId="{949AA962-EAA1-4838-B0BE-09CF85A8A405}" srcId="{FFFF53CA-0825-482A-8DAF-B5AEE9898DDE}" destId="{31F1E1AC-4DDB-4F62-ADB6-2AB2FA38077D}" srcOrd="2" destOrd="0" parTransId="{E6BC459C-9BA1-4300-9830-049073B6F6AB}" sibTransId="{AF4E84F7-913C-40C3-B422-A3035F3FACEC}"/>
    <dgm:cxn modelId="{1064D626-C85B-4890-8341-162CB165DFF9}" type="presOf" srcId="{2F052F27-E065-4916-AF56-610027941DE4}" destId="{3EF2B1D1-5507-4037-B6CF-2EF9F6C9D864}" srcOrd="0" destOrd="0" presId="urn:microsoft.com/office/officeart/2005/8/layout/cycle7"/>
    <dgm:cxn modelId="{C7E207C6-C5E7-4BA0-B90B-01A2B56B34BD}" type="presOf" srcId="{31F1E1AC-4DDB-4F62-ADB6-2AB2FA38077D}" destId="{4EAF5D59-B824-40B3-A2E8-7DE3CEA161DE}" srcOrd="0" destOrd="0" presId="urn:microsoft.com/office/officeart/2005/8/layout/cycle7"/>
    <dgm:cxn modelId="{3FB2B5C0-F7EB-42D9-807A-913E6BFD4EB2}" type="presOf" srcId="{AF4E84F7-913C-40C3-B422-A3035F3FACEC}" destId="{355039BC-0659-4F09-A1F5-5790BE5DA4D7}" srcOrd="0" destOrd="0" presId="urn:microsoft.com/office/officeart/2005/8/layout/cycle7"/>
    <dgm:cxn modelId="{5E0CF063-26C2-48F8-BE05-2F0856E46AF4}" type="presOf" srcId="{2F052F27-E065-4916-AF56-610027941DE4}" destId="{387F534F-13B5-4491-BF6B-4623A399848A}" srcOrd="1" destOrd="0" presId="urn:microsoft.com/office/officeart/2005/8/layout/cycle7"/>
    <dgm:cxn modelId="{727841C3-7188-4744-8476-BB0002BFDFA5}" type="presOf" srcId="{C6EABA4E-E1F6-4A55-8705-F86013A3CEA1}" destId="{428EA057-D99F-418F-9816-29A13BC1FAC3}" srcOrd="0" destOrd="0" presId="urn:microsoft.com/office/officeart/2005/8/layout/cycle7"/>
    <dgm:cxn modelId="{4334D8B0-7AB4-41A3-A61E-66D93A28B44C}" srcId="{FFFF53CA-0825-482A-8DAF-B5AEE9898DDE}" destId="{A5061220-A499-4E20-871C-D098F326E9CC}" srcOrd="1" destOrd="0" parTransId="{BBD61F75-C163-46E2-A54D-5F38B6BD19A2}" sibTransId="{2F052F27-E065-4916-AF56-610027941DE4}"/>
    <dgm:cxn modelId="{DD978D5A-3A8A-4E7A-AED4-9F72C9B0425F}" type="presOf" srcId="{4549D49D-4744-431A-AC7B-B794E5B5BF0F}" destId="{61A71715-8831-4AC3-ABC5-E350295B684E}" srcOrd="0" destOrd="0" presId="urn:microsoft.com/office/officeart/2005/8/layout/cycle7"/>
    <dgm:cxn modelId="{4DA605B5-DB1A-4572-85C5-BB476372CD42}" srcId="{FFFF53CA-0825-482A-8DAF-B5AEE9898DDE}" destId="{C6EABA4E-E1F6-4A55-8705-F86013A3CEA1}" srcOrd="0" destOrd="0" parTransId="{C636C6F1-FB60-4E43-B7CA-298CD0E5FE12}" sibTransId="{4549D49D-4744-431A-AC7B-B794E5B5BF0F}"/>
    <dgm:cxn modelId="{6521AB75-0710-4226-831D-2EB42C079106}" type="presOf" srcId="{FFFF53CA-0825-482A-8DAF-B5AEE9898DDE}" destId="{488C7BFC-EF9C-4795-ACAA-E2406C46027E}" srcOrd="0" destOrd="0" presId="urn:microsoft.com/office/officeart/2005/8/layout/cycle7"/>
    <dgm:cxn modelId="{56309696-7263-45A8-A03F-8C549C70368C}" type="presParOf" srcId="{488C7BFC-EF9C-4795-ACAA-E2406C46027E}" destId="{428EA057-D99F-418F-9816-29A13BC1FAC3}" srcOrd="0" destOrd="0" presId="urn:microsoft.com/office/officeart/2005/8/layout/cycle7"/>
    <dgm:cxn modelId="{FBBA3DB7-62F4-4C43-91A8-3C425257F2A0}" type="presParOf" srcId="{488C7BFC-EF9C-4795-ACAA-E2406C46027E}" destId="{61A71715-8831-4AC3-ABC5-E350295B684E}" srcOrd="1" destOrd="0" presId="urn:microsoft.com/office/officeart/2005/8/layout/cycle7"/>
    <dgm:cxn modelId="{CED846C0-B7B5-47E2-B3E7-7B60B08F5BFA}" type="presParOf" srcId="{61A71715-8831-4AC3-ABC5-E350295B684E}" destId="{DC61C359-641D-40BF-860B-CAAF3C828D05}" srcOrd="0" destOrd="0" presId="urn:microsoft.com/office/officeart/2005/8/layout/cycle7"/>
    <dgm:cxn modelId="{ED780224-24F6-4401-90D1-DAC8ED5379DF}" type="presParOf" srcId="{488C7BFC-EF9C-4795-ACAA-E2406C46027E}" destId="{F65E2DB0-6F65-4996-A3FE-E11D4E541E8B}" srcOrd="2" destOrd="0" presId="urn:microsoft.com/office/officeart/2005/8/layout/cycle7"/>
    <dgm:cxn modelId="{2B9B7761-6D3C-49E7-939A-BB71A67A2300}" type="presParOf" srcId="{488C7BFC-EF9C-4795-ACAA-E2406C46027E}" destId="{3EF2B1D1-5507-4037-B6CF-2EF9F6C9D864}" srcOrd="3" destOrd="0" presId="urn:microsoft.com/office/officeart/2005/8/layout/cycle7"/>
    <dgm:cxn modelId="{B36E552E-6399-4E0A-A4A8-7D26F8A2DEB3}" type="presParOf" srcId="{3EF2B1D1-5507-4037-B6CF-2EF9F6C9D864}" destId="{387F534F-13B5-4491-BF6B-4623A399848A}" srcOrd="0" destOrd="0" presId="urn:microsoft.com/office/officeart/2005/8/layout/cycle7"/>
    <dgm:cxn modelId="{FF92713F-A545-4892-B83B-1A3994781651}" type="presParOf" srcId="{488C7BFC-EF9C-4795-ACAA-E2406C46027E}" destId="{4EAF5D59-B824-40B3-A2E8-7DE3CEA161DE}" srcOrd="4" destOrd="0" presId="urn:microsoft.com/office/officeart/2005/8/layout/cycle7"/>
    <dgm:cxn modelId="{7888CCE6-0187-456B-912A-005BC65D69B5}" type="presParOf" srcId="{488C7BFC-EF9C-4795-ACAA-E2406C46027E}" destId="{355039BC-0659-4F09-A1F5-5790BE5DA4D7}" srcOrd="5" destOrd="0" presId="urn:microsoft.com/office/officeart/2005/8/layout/cycle7"/>
    <dgm:cxn modelId="{0B9531FC-596B-4735-9DDB-17141474B93F}" type="presParOf" srcId="{355039BC-0659-4F09-A1F5-5790BE5DA4D7}" destId="{F82B863B-15F1-4BB9-9917-43D704584EB5}" srcOrd="0" destOrd="0" presId="urn:microsoft.com/office/officeart/2005/8/layout/cycle7"/>
  </dgm:cxnLst>
  <dgm:bg>
    <a:effectLst>
      <a:innerShdw blurRad="114300">
        <a:prstClr val="black"/>
      </a:innerShdw>
    </a:effectLst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28E55E-B5A1-45CA-878F-4ABAC833DC02}" type="datetimeFigureOut">
              <a:rPr lang="ru-RU" smtClean="0"/>
              <a:pPr/>
              <a:t>26.02.2012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3975C4-C15E-4B38-A10C-22A174CCDE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w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57628"/>
            <a:ext cx="8072494" cy="2643206"/>
          </a:xfrm>
        </p:spPr>
        <p:txBody>
          <a:bodyPr>
            <a:normAutofit/>
          </a:bodyPr>
          <a:lstStyle/>
          <a:p>
            <a:pPr marL="265113" lvl="0" indent="-265113" algn="l">
              <a:buFont typeface="+mj-lt"/>
              <a:buAutoNum type="arabicPeriod"/>
            </a:pPr>
            <a:r>
              <a:rPr lang="ru-RU" dirty="0">
                <a:latin typeface="Arial" pitchFamily="34" charset="0"/>
                <a:cs typeface="Arial" pitchFamily="34" charset="0"/>
              </a:rPr>
              <a:t>Общее понятие об эмоциях и чувствах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65113" lvl="0" indent="-265113" algn="l"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Внешнее </a:t>
            </a:r>
            <a:r>
              <a:rPr lang="ru-RU" dirty="0">
                <a:latin typeface="Arial" pitchFamily="34" charset="0"/>
                <a:cs typeface="Arial" pitchFamily="34" charset="0"/>
              </a:rPr>
              <a:t>выражение эмоций. </a:t>
            </a:r>
          </a:p>
          <a:p>
            <a:pPr marL="265113" lvl="0" indent="-265113" algn="l">
              <a:buFont typeface="+mj-lt"/>
              <a:buAutoNum type="arabicPeriod"/>
            </a:pPr>
            <a:r>
              <a:rPr lang="ru-RU" dirty="0">
                <a:latin typeface="Arial" pitchFamily="34" charset="0"/>
                <a:cs typeface="Arial" pitchFamily="34" charset="0"/>
              </a:rPr>
              <a:t>Особенности эмоций: положительные и отрицательные,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стенические</a:t>
            </a:r>
            <a:r>
              <a:rPr lang="ru-RU" dirty="0">
                <a:latin typeface="Arial" pitchFamily="34" charset="0"/>
                <a:cs typeface="Arial" pitchFamily="34" charset="0"/>
              </a:rPr>
              <a:t> и астенические эмоции.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429000"/>
            <a:ext cx="8286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Сабақтың барысы/ План занятия/ Plan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http://norbekovclub.ru/upload/blog/8a9/8a9e519979039fe1770826e4ede729b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5195" y="857232"/>
            <a:ext cx="3897399" cy="26003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470" y="71438"/>
            <a:ext cx="5643602" cy="29289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Эмоцияға</a:t>
            </a:r>
            <a:r>
              <a:rPr lang="ru-RU" b="1" dirty="0" smtClean="0"/>
              <a:t> </a:t>
            </a:r>
            <a:r>
              <a:rPr lang="kk-KZ" b="1" dirty="0" smtClean="0"/>
              <a:t>және сезімді/ Чувства и эмоции/ </a:t>
            </a:r>
            <a:r>
              <a:rPr lang="en-US" b="1" dirty="0" smtClean="0"/>
              <a:t>Emotions</a:t>
            </a:r>
            <a:r>
              <a:rPr lang="ru-RU" b="1" dirty="0" smtClean="0"/>
              <a:t> </a:t>
            </a:r>
            <a:r>
              <a:rPr lang="en-US" b="1" dirty="0" smtClean="0"/>
              <a:t>and senses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11265" grpId="0" build="allAtOnce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lessonsflash.ru/animation/07.0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28604"/>
            <a:ext cx="2860367" cy="2147876"/>
          </a:xfrm>
          <a:prstGeom prst="rect">
            <a:avLst/>
          </a:prstGeom>
          <a:noFill/>
        </p:spPr>
      </p:pic>
      <p:pic>
        <p:nvPicPr>
          <p:cNvPr id="23554" name="Picture 2" descr="http://www.lessonsflash.ru/animation/07.0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568106"/>
            <a:ext cx="2668633" cy="20039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785794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Положительное отношение </a:t>
            </a:r>
            <a:r>
              <a:rPr lang="ru-RU" sz="2800" b="1" i="1" dirty="0" smtClean="0"/>
              <a:t>человека к чему-либо выра­жается в таких эмоциях, как удовольст­вие, радость, счастье, веселье, ликование, любовь</a:t>
            </a:r>
            <a:r>
              <a:rPr lang="ru-RU" sz="2800" b="1" i="1" dirty="0" smtClean="0"/>
              <a:t>.</a:t>
            </a:r>
          </a:p>
          <a:p>
            <a:endParaRPr lang="ru-RU" sz="2800" b="1" i="1" dirty="0" smtClean="0"/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Отрицательное отношение </a:t>
            </a:r>
            <a:r>
              <a:rPr lang="ru-RU" sz="2800" b="1" i="1" dirty="0" smtClean="0"/>
              <a:t>выражается </a:t>
            </a:r>
            <a:r>
              <a:rPr lang="ru-RU" sz="2800" b="1" i="1" dirty="0" smtClean="0"/>
              <a:t>в эмоциях неудовольствия, </a:t>
            </a:r>
            <a:r>
              <a:rPr lang="ru-RU" sz="2800" b="1" i="1" dirty="0" smtClean="0"/>
              <a:t>страдания</a:t>
            </a:r>
            <a:r>
              <a:rPr lang="ru-RU" sz="2800" b="1" i="1" dirty="0" smtClean="0"/>
              <a:t>, печали, горя, отвращения, страха, ненависти, гнева</a:t>
            </a:r>
            <a:r>
              <a:rPr lang="ru-RU" sz="2800" b="1" i="1" dirty="0" smtClean="0"/>
              <a:t>.</a:t>
            </a:r>
          </a:p>
          <a:p>
            <a:endParaRPr lang="ru-RU" sz="2800" b="1" i="1" dirty="0" smtClean="0"/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Безразличное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равнодушное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</a:t>
            </a:r>
            <a:r>
              <a:rPr lang="ru-RU" sz="2800" b="1" i="1" dirty="0" smtClean="0"/>
              <a:t>обычно не связано с какими-либо эмоциями.</a:t>
            </a:r>
          </a:p>
          <a:p>
            <a:endParaRPr lang="ru-RU" sz="28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-571504" y="857232"/>
          <a:ext cx="10001288" cy="5757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334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Стенические эмоции </a:t>
            </a:r>
            <a:r>
              <a:rPr lang="ru-RU" sz="3200" b="1" dirty="0" smtClean="0">
                <a:latin typeface="Monotype Corsiva" pitchFamily="66" charset="0"/>
              </a:rPr>
              <a:t>- </a:t>
            </a:r>
            <a:r>
              <a:rPr lang="ru-RU" sz="3200" dirty="0" smtClean="0">
                <a:latin typeface="Monotype Corsiva" pitchFamily="66" charset="0"/>
              </a:rPr>
              <a:t>(от греческого «</a:t>
            </a:r>
            <a:r>
              <a:rPr lang="ru-RU" sz="3200" dirty="0" err="1" smtClean="0">
                <a:latin typeface="Monotype Corsiva" pitchFamily="66" charset="0"/>
              </a:rPr>
              <a:t>стенос</a:t>
            </a:r>
            <a:r>
              <a:rPr lang="ru-RU" sz="3200" dirty="0" smtClean="0">
                <a:latin typeface="Monotype Corsiva" pitchFamily="66" charset="0"/>
              </a:rPr>
              <a:t>» - сила). Повышают активность, энергию, вызывают подъем, возбуждение, бодрость, напряжение.</a:t>
            </a:r>
          </a:p>
          <a:p>
            <a:pPr algn="just">
              <a:buNone/>
            </a:pPr>
            <a:endParaRPr lang="ru-RU" sz="3200" dirty="0" smtClean="0">
              <a:latin typeface="Monotype Corsiva" pitchFamily="66" charset="0"/>
            </a:endParaRPr>
          </a:p>
          <a:p>
            <a:pPr algn="just">
              <a:buNone/>
            </a:pPr>
            <a:endParaRPr lang="ru-RU" sz="3200" dirty="0" smtClean="0">
              <a:latin typeface="Monotype Corsiva" pitchFamily="66" charset="0"/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Астенические эмоции </a:t>
            </a:r>
            <a:r>
              <a:rPr lang="ru-RU" sz="3200" dirty="0" smtClean="0">
                <a:latin typeface="Monotype Corsiva" pitchFamily="66" charset="0"/>
              </a:rPr>
              <a:t>– («</a:t>
            </a:r>
            <a:r>
              <a:rPr lang="ru-RU" sz="3200" dirty="0" err="1" smtClean="0">
                <a:latin typeface="Monotype Corsiva" pitchFamily="66" charset="0"/>
              </a:rPr>
              <a:t>астенос</a:t>
            </a:r>
            <a:r>
              <a:rPr lang="ru-RU" sz="3200" dirty="0" smtClean="0">
                <a:latin typeface="Monotype Corsiva" pitchFamily="66" charset="0"/>
              </a:rPr>
              <a:t>» – слабость, бессилие). Уменьшают активность, энергию человека, угнетают </a:t>
            </a:r>
            <a:r>
              <a:rPr lang="ru-RU" sz="3200" dirty="0" smtClean="0">
                <a:latin typeface="Monotype Corsiva" pitchFamily="66" charset="0"/>
              </a:rPr>
              <a:t>жизнедеятельность.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2" descr="C:\Program Files\Microsoft Office\Media\CntCD1\Animated\j028273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2209800"/>
            <a:ext cx="1219200" cy="1219200"/>
          </a:xfrm>
          <a:prstGeom prst="rect">
            <a:avLst/>
          </a:prstGeom>
          <a:noFill/>
        </p:spPr>
      </p:pic>
      <p:pic>
        <p:nvPicPr>
          <p:cNvPr id="6" name="Picture 3" descr="C:\Program Files\Microsoft Office\Media\CntCD1\Animated\j02827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51054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Үй тапсырмасы:  </a:t>
            </a:r>
            <a:r>
              <a:rPr lang="kk-KZ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доклад-презентация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Интенсивность и устойчивость эмоций: настроение, аффект, страсть, стресс.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Высшие чувства: моральные, интеллектуальные, эстетические.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Чувства и личность.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Развитие эмоций и чувств у детей.</a:t>
            </a:r>
          </a:p>
          <a:p>
            <a:pPr marL="514350" indent="-514350">
              <a:buFont typeface="+mj-lt"/>
              <a:buAutoNum type="arabicPeriod"/>
            </a:pP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Әдебиет/ Литература/ Literature: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Крутецкий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В. А.  Психология: Учебник для учащихся </a:t>
            </a:r>
            <a:r>
              <a:rPr lang="ru-RU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училищ.— М.: Просвещение, 1980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Немов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Р.С. Психология: Учеб. для студентов </a:t>
            </a:r>
            <a:r>
              <a:rPr lang="ru-RU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высш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учеб, заведений: В 3 кн. Общие основы психологии. — 3-е изд. - М.: Туманит, изд. центр ВЛАДОС, 1997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Детская энциклопедия. - М.: изд. «Педагогика», 1975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Первушина О. Н. Общая психология: Методические указания– Новосибирск: Научно-учебный центр психологии НГУ, 1996</a:t>
            </a:r>
          </a:p>
          <a:p>
            <a:pPr marL="514350" indent="-514350">
              <a:buFont typeface="+mj-lt"/>
              <a:buAutoNum type="arabicPeriod"/>
            </a:pP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  <a:prstGeom prst="round2DiagRect">
            <a:avLst>
              <a:gd name="adj1" fmla="val 5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>
            <a:normAutofit fontScale="90000"/>
            <a:sp3d extrusionH="57150">
              <a:bevelT w="38100" h="38100"/>
            </a:sp3d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Общее понятие об эмоциях и чувствах.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2571744"/>
          <a:ext cx="8715436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Graphic spid="4" grpId="2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28802"/>
          <a:ext cx="9358346" cy="4071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500042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4795897"/>
            <a:ext cx="82153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Например: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Мне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страшно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 — это эмоция, 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боюсь этого человека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 —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 чувство.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-1928858" y="0"/>
          <a:ext cx="1221589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428660" y="0"/>
          <a:ext cx="10215634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500042"/>
            <a:ext cx="8229600" cy="928694"/>
          </a:xfrm>
          <a:prstGeom prst="round2DiagRect">
            <a:avLst>
              <a:gd name="adj1" fmla="val 5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0" rIns="0" bIns="0" anchor="t">
            <a:noAutofit/>
            <a:sp3d extrusionH="57150">
              <a:bevelT w="38100" h="38100"/>
            </a:sp3d>
          </a:bodyPr>
          <a:lstStyle/>
          <a:p>
            <a:pPr lvl="0">
              <a:spcBef>
                <a:spcPct val="0"/>
              </a:spcBef>
            </a:pPr>
            <a:r>
              <a:rPr lang="ru-RU" sz="4000" b="1" i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Внешнее выражение эмоций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rPr>
            </a:b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329642" cy="468155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мимике </a:t>
            </a:r>
            <a:r>
              <a:rPr lang="ru-RU" sz="3600" dirty="0" smtClean="0">
                <a:latin typeface="Monotype Corsiva" pitchFamily="66" charset="0"/>
              </a:rPr>
              <a:t>(выразительные движения лица)</a:t>
            </a:r>
          </a:p>
          <a:p>
            <a:pPr marL="514350" indent="-514350"/>
            <a:endParaRPr lang="ru-RU" sz="3600" dirty="0" smtClean="0">
              <a:latin typeface="Monotype Corsiva" pitchFamily="66" charset="0"/>
            </a:endParaRPr>
          </a:p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пантомимике</a:t>
            </a:r>
            <a:r>
              <a:rPr lang="ru-RU" sz="3600" dirty="0" smtClean="0">
                <a:latin typeface="Monotype Corsiva" pitchFamily="66" charset="0"/>
              </a:rPr>
              <a:t> (выразительные движения всего тела – поза, жест)</a:t>
            </a:r>
          </a:p>
          <a:p>
            <a:pPr marL="514350" indent="-514350"/>
            <a:endParaRPr lang="ru-RU" sz="3600" dirty="0" smtClean="0">
              <a:latin typeface="Monotype Corsiva" pitchFamily="66" charset="0"/>
            </a:endParaRPr>
          </a:p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вокально-голосовой мимике </a:t>
            </a:r>
            <a:r>
              <a:rPr lang="ru-RU" sz="3600" dirty="0" smtClean="0">
                <a:latin typeface="Monotype Corsiva" pitchFamily="66" charset="0"/>
              </a:rPr>
              <a:t>(интонация, выразительные паузы, повышение или понижение голоса, смысловое ударение)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6" name="Picture 8" descr="C:\Program Files\Microsoft Office\Media\CntCD1\Animated\j028273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1928802"/>
            <a:ext cx="1219200" cy="1219200"/>
          </a:xfrm>
          <a:prstGeom prst="rect">
            <a:avLst/>
          </a:prstGeom>
          <a:noFill/>
        </p:spPr>
      </p:pic>
      <p:pic>
        <p:nvPicPr>
          <p:cNvPr id="7" name="Picture 9" descr="C:\Program Files\Microsoft Office\Media\CntCD1\Animated\j02827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334000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10" descr="C:\Program Files\Microsoft Office\Media\CntCD1\Animated\j033688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3500438"/>
            <a:ext cx="1095354" cy="13983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614366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Сильные чувства связаны с изменением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кровообращения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3200" b="1" dirty="0" smtClean="0"/>
          </a:p>
          <a:p>
            <a:r>
              <a:rPr lang="ru-RU" sz="3200" b="1" i="1" dirty="0" smtClean="0"/>
              <a:t>Страх 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усиливает  потоотделение</a:t>
            </a:r>
            <a:r>
              <a:rPr lang="ru-RU" sz="3200" b="1" i="1" dirty="0" smtClean="0"/>
              <a:t>, сердце начинает усиленно биться или, наоборот, «замирает</a:t>
            </a:r>
            <a:r>
              <a:rPr lang="ru-RU" sz="3200" b="1" i="1" dirty="0" smtClean="0"/>
              <a:t>».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При </a:t>
            </a:r>
            <a:r>
              <a:rPr lang="ru-RU" sz="3200" b="1" i="1" dirty="0" smtClean="0"/>
              <a:t>гневе и радости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учащается дыхание.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-42898" y="1747822"/>
          <a:ext cx="9186898" cy="5110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Program Files\Microsoft Office\Media\CntCD1\ClipArt8\j0343199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000504"/>
            <a:ext cx="1153058" cy="969264"/>
          </a:xfrm>
          <a:prstGeom prst="rect">
            <a:avLst/>
          </a:prstGeom>
          <a:noFill/>
        </p:spPr>
      </p:pic>
      <p:pic>
        <p:nvPicPr>
          <p:cNvPr id="6" name="Picture 3" descr="C:\Program Files\Microsoft Office\Media\CntCD1\ClipArt8\j0343197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56" y="1643050"/>
            <a:ext cx="1195121" cy="1008583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57158" y="571480"/>
            <a:ext cx="8515320" cy="1000132"/>
          </a:xfrm>
          <a:prstGeom prst="round2DiagRect">
            <a:avLst>
              <a:gd name="adj1" fmla="val 5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0" rIns="0" bIns="0" anchor="t">
            <a:noAutofit/>
            <a:sp3d extrusionH="57150">
              <a:bevelT w="38100" h="38100"/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400" b="1" i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Особенности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эмоций</a:t>
            </a:r>
            <a:endParaRPr lang="ru-RU" sz="4400" b="1" i="1" dirty="0" smtClean="0"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</a:b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470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Эмоцияға және сезімді/ Чувства и эмоции/ Emotions and senses</vt:lpstr>
      <vt:lpstr>Общее понятие об эмоциях и чувствах.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Үй тапсырмасы:  доклад-презентация   </vt:lpstr>
      <vt:lpstr>Әдебиет/ Литература/ Literature: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Эмоцияға </dc:title>
  <dc:creator>Admin</dc:creator>
  <cp:lastModifiedBy>Admin</cp:lastModifiedBy>
  <cp:revision>34</cp:revision>
  <dcterms:created xsi:type="dcterms:W3CDTF">2012-02-25T17:59:53Z</dcterms:created>
  <dcterms:modified xsi:type="dcterms:W3CDTF">2012-02-26T09:33:14Z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360693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