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6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FFFF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F31F3C-DD01-4081-9607-B8AD3D784A0E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65BCBB-88FC-4EB5-8226-E1F90AEEDE2B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Водные ресурсы</a:t>
          </a:r>
          <a:endParaRPr lang="ru-RU" sz="4800" b="1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CBE964-ED65-44FD-A311-EB17E94FD1B1}" type="parTrans" cxnId="{515C276C-7DCD-43CE-B03B-2B4775492EA8}">
      <dgm:prSet/>
      <dgm:spPr/>
      <dgm:t>
        <a:bodyPr/>
        <a:lstStyle/>
        <a:p>
          <a:endParaRPr lang="ru-RU"/>
        </a:p>
      </dgm:t>
    </dgm:pt>
    <dgm:pt modelId="{23110895-0D9F-4379-B4BB-D96193FC9F9C}" type="sibTrans" cxnId="{515C276C-7DCD-43CE-B03B-2B4775492EA8}">
      <dgm:prSet/>
      <dgm:spPr/>
      <dgm:t>
        <a:bodyPr/>
        <a:lstStyle/>
        <a:p>
          <a:endParaRPr lang="ru-RU"/>
        </a:p>
      </dgm:t>
    </dgm:pt>
    <dgm:pt modelId="{CF7A5F26-20DA-4769-85A5-FDACE2A92E50}">
      <dgm:prSet phldrT="[Текст]" custT="1"/>
      <dgm:spPr/>
      <dgm:t>
        <a:bodyPr/>
        <a:lstStyle/>
        <a:p>
          <a:r>
            <a:rPr lang="ru-RU" sz="2000" b="1" dirty="0" smtClean="0"/>
            <a:t>питьё и </a:t>
          </a:r>
        </a:p>
        <a:p>
          <a:r>
            <a:rPr lang="ru-RU" sz="2000" b="1" dirty="0" smtClean="0"/>
            <a:t>бытовые </a:t>
          </a:r>
        </a:p>
        <a:p>
          <a:r>
            <a:rPr lang="ru-RU" sz="2000" b="1" dirty="0" smtClean="0"/>
            <a:t>продукты</a:t>
          </a:r>
          <a:endParaRPr lang="ru-RU" sz="2000" b="1" dirty="0"/>
        </a:p>
      </dgm:t>
    </dgm:pt>
    <dgm:pt modelId="{274DCEAC-1368-4E63-88BD-07F25738FE66}" type="parTrans" cxnId="{95A2FC8D-E956-48C1-AAAB-03CCA8ABF4B2}">
      <dgm:prSet/>
      <dgm:spPr/>
      <dgm:t>
        <a:bodyPr/>
        <a:lstStyle/>
        <a:p>
          <a:endParaRPr lang="ru-RU"/>
        </a:p>
      </dgm:t>
    </dgm:pt>
    <dgm:pt modelId="{688B0453-F034-4E9A-9AD5-F4EBF58C5C1D}" type="sibTrans" cxnId="{95A2FC8D-E956-48C1-AAAB-03CCA8ABF4B2}">
      <dgm:prSet/>
      <dgm:spPr/>
      <dgm:t>
        <a:bodyPr/>
        <a:lstStyle/>
        <a:p>
          <a:endParaRPr lang="ru-RU"/>
        </a:p>
      </dgm:t>
    </dgm:pt>
    <dgm:pt modelId="{F497B660-A842-4F86-8777-587E3BA67A3C}">
      <dgm:prSet phldrT="[Текст]" custT="1"/>
      <dgm:spPr/>
      <dgm:t>
        <a:bodyPr/>
        <a:lstStyle/>
        <a:p>
          <a:r>
            <a:rPr lang="ru-RU" sz="2000" b="1" dirty="0" smtClean="0"/>
            <a:t>водные </a:t>
          </a:r>
        </a:p>
        <a:p>
          <a:r>
            <a:rPr lang="ru-RU" sz="2000" b="1" dirty="0" smtClean="0"/>
            <a:t>пути</a:t>
          </a:r>
          <a:endParaRPr lang="ru-RU" sz="2000" b="1" dirty="0"/>
        </a:p>
      </dgm:t>
    </dgm:pt>
    <dgm:pt modelId="{BDDD389D-9465-4F5D-B675-DC1EF9D0AB78}" type="parTrans" cxnId="{E4A3D6E0-FC76-473E-B2B0-59A37BAA6A86}">
      <dgm:prSet/>
      <dgm:spPr/>
      <dgm:t>
        <a:bodyPr/>
        <a:lstStyle/>
        <a:p>
          <a:endParaRPr lang="ru-RU"/>
        </a:p>
      </dgm:t>
    </dgm:pt>
    <dgm:pt modelId="{11F39AFC-45DD-460F-969F-EE26D99B227D}" type="sibTrans" cxnId="{E4A3D6E0-FC76-473E-B2B0-59A37BAA6A86}">
      <dgm:prSet/>
      <dgm:spPr/>
      <dgm:t>
        <a:bodyPr/>
        <a:lstStyle/>
        <a:p>
          <a:endParaRPr lang="ru-RU"/>
        </a:p>
      </dgm:t>
    </dgm:pt>
    <dgm:pt modelId="{BBB20002-634D-42BD-9984-A02A85C7C255}">
      <dgm:prSet custT="1"/>
      <dgm:spPr/>
      <dgm:t>
        <a:bodyPr/>
        <a:lstStyle/>
        <a:p>
          <a:r>
            <a:rPr lang="ru-RU" sz="2000" b="1" dirty="0" smtClean="0"/>
            <a:t>энергия рек, приливов (ГЭС, ПЭС)</a:t>
          </a:r>
          <a:endParaRPr lang="ru-RU" sz="2000" b="1" dirty="0"/>
        </a:p>
      </dgm:t>
    </dgm:pt>
    <dgm:pt modelId="{4DDE7F91-EF71-41A1-A60C-2C3FC3F6F7AF}" type="parTrans" cxnId="{6D0AA992-38F4-4737-8519-C98BACB13F94}">
      <dgm:prSet/>
      <dgm:spPr/>
      <dgm:t>
        <a:bodyPr/>
        <a:lstStyle/>
        <a:p>
          <a:endParaRPr lang="ru-RU"/>
        </a:p>
      </dgm:t>
    </dgm:pt>
    <dgm:pt modelId="{0C4EDE67-B0B0-41CB-8C37-675450769AB2}" type="sibTrans" cxnId="{6D0AA992-38F4-4737-8519-C98BACB13F94}">
      <dgm:prSet/>
      <dgm:spPr/>
      <dgm:t>
        <a:bodyPr/>
        <a:lstStyle/>
        <a:p>
          <a:endParaRPr lang="ru-RU"/>
        </a:p>
      </dgm:t>
    </dgm:pt>
    <dgm:pt modelId="{6095F258-7D15-4EA9-BE1E-5EC20EF3EABD}">
      <dgm:prSet custT="1"/>
      <dgm:spPr/>
      <dgm:t>
        <a:bodyPr/>
        <a:lstStyle/>
        <a:p>
          <a:r>
            <a:rPr lang="ru-RU" sz="2000" b="1" dirty="0" err="1" smtClean="0"/>
            <a:t>промышлен-ность</a:t>
          </a:r>
          <a:r>
            <a:rPr lang="ru-RU" sz="2000" b="1" dirty="0" smtClean="0"/>
            <a:t> и сельское хозяйство</a:t>
          </a:r>
          <a:endParaRPr lang="ru-RU" sz="2000" b="1" dirty="0"/>
        </a:p>
      </dgm:t>
    </dgm:pt>
    <dgm:pt modelId="{F5A4B51A-0BAF-48CD-A4A4-9D354B9DE56F}" type="parTrans" cxnId="{FFC60C6A-1C46-4543-8A08-DA542F50A898}">
      <dgm:prSet/>
      <dgm:spPr/>
      <dgm:t>
        <a:bodyPr/>
        <a:lstStyle/>
        <a:p>
          <a:endParaRPr lang="ru-RU"/>
        </a:p>
      </dgm:t>
    </dgm:pt>
    <dgm:pt modelId="{26C480F2-3CD2-4A0C-AC31-AD9B16ED1F70}" type="sibTrans" cxnId="{FFC60C6A-1C46-4543-8A08-DA542F50A898}">
      <dgm:prSet/>
      <dgm:spPr/>
      <dgm:t>
        <a:bodyPr/>
        <a:lstStyle/>
        <a:p>
          <a:endParaRPr lang="ru-RU"/>
        </a:p>
      </dgm:t>
    </dgm:pt>
    <dgm:pt modelId="{D8A1AB4F-0F11-4CEC-830C-0BD7D7415201}" type="pres">
      <dgm:prSet presAssocID="{7EF31F3C-DD01-4081-9607-B8AD3D784A0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294304B-9994-4A24-BD5D-E48BC0953158}" type="pres">
      <dgm:prSet presAssocID="{DA65BCBB-88FC-4EB5-8226-E1F90AEEDE2B}" presName="hierRoot1" presStyleCnt="0"/>
      <dgm:spPr/>
    </dgm:pt>
    <dgm:pt modelId="{67139BFD-1B51-4CBB-830C-3BAF0C37BBEA}" type="pres">
      <dgm:prSet presAssocID="{DA65BCBB-88FC-4EB5-8226-E1F90AEEDE2B}" presName="composite" presStyleCnt="0"/>
      <dgm:spPr/>
    </dgm:pt>
    <dgm:pt modelId="{A9457596-E83F-473E-A8DB-61CC7DA6A16A}" type="pres">
      <dgm:prSet presAssocID="{DA65BCBB-88FC-4EB5-8226-E1F90AEEDE2B}" presName="background" presStyleLbl="node0" presStyleIdx="0" presStyleCnt="1"/>
      <dgm:spPr/>
    </dgm:pt>
    <dgm:pt modelId="{78DC8246-42F9-4A0E-99DA-D1B1368D103D}" type="pres">
      <dgm:prSet presAssocID="{DA65BCBB-88FC-4EB5-8226-E1F90AEEDE2B}" presName="text" presStyleLbl="fgAcc0" presStyleIdx="0" presStyleCnt="1" custScaleX="190305" custScaleY="1762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BB2946-D415-4A5C-B5A4-EAD84DBAF370}" type="pres">
      <dgm:prSet presAssocID="{DA65BCBB-88FC-4EB5-8226-E1F90AEEDE2B}" presName="hierChild2" presStyleCnt="0"/>
      <dgm:spPr/>
    </dgm:pt>
    <dgm:pt modelId="{C5025FB8-7CB0-4A18-A8A8-729832988C77}" type="pres">
      <dgm:prSet presAssocID="{274DCEAC-1368-4E63-88BD-07F25738FE66}" presName="Name10" presStyleLbl="parChTrans1D2" presStyleIdx="0" presStyleCnt="4"/>
      <dgm:spPr/>
      <dgm:t>
        <a:bodyPr/>
        <a:lstStyle/>
        <a:p>
          <a:endParaRPr lang="ru-RU"/>
        </a:p>
      </dgm:t>
    </dgm:pt>
    <dgm:pt modelId="{9A1F9888-4DEE-44A7-891F-3B16558A0B8B}" type="pres">
      <dgm:prSet presAssocID="{CF7A5F26-20DA-4769-85A5-FDACE2A92E50}" presName="hierRoot2" presStyleCnt="0"/>
      <dgm:spPr/>
    </dgm:pt>
    <dgm:pt modelId="{EF7BC46E-55D0-483D-9D04-FA2F1FDD5AF2}" type="pres">
      <dgm:prSet presAssocID="{CF7A5F26-20DA-4769-85A5-FDACE2A92E50}" presName="composite2" presStyleCnt="0"/>
      <dgm:spPr/>
    </dgm:pt>
    <dgm:pt modelId="{ECD7FDD4-E166-472E-9FD3-2044EF17A49D}" type="pres">
      <dgm:prSet presAssocID="{CF7A5F26-20DA-4769-85A5-FDACE2A92E50}" presName="background2" presStyleLbl="node2" presStyleIdx="0" presStyleCnt="4"/>
      <dgm:spPr/>
    </dgm:pt>
    <dgm:pt modelId="{935BDE27-6F51-4776-878E-ECE84E2BA5B9}" type="pres">
      <dgm:prSet presAssocID="{CF7A5F26-20DA-4769-85A5-FDACE2A92E50}" presName="text2" presStyleLbl="fgAcc2" presStyleIdx="0" presStyleCnt="4" custScaleX="84460" custScaleY="1724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689ACC-16EB-4754-9FFD-AF82C03D98EB}" type="pres">
      <dgm:prSet presAssocID="{CF7A5F26-20DA-4769-85A5-FDACE2A92E50}" presName="hierChild3" presStyleCnt="0"/>
      <dgm:spPr/>
    </dgm:pt>
    <dgm:pt modelId="{2B2D7FF3-C162-4126-ACC1-2F6FF066DCF2}" type="pres">
      <dgm:prSet presAssocID="{BDDD389D-9465-4F5D-B675-DC1EF9D0AB78}" presName="Name10" presStyleLbl="parChTrans1D2" presStyleIdx="1" presStyleCnt="4"/>
      <dgm:spPr/>
      <dgm:t>
        <a:bodyPr/>
        <a:lstStyle/>
        <a:p>
          <a:endParaRPr lang="ru-RU"/>
        </a:p>
      </dgm:t>
    </dgm:pt>
    <dgm:pt modelId="{4C8BC806-7856-44C1-B930-D3966BA1A1E5}" type="pres">
      <dgm:prSet presAssocID="{F497B660-A842-4F86-8777-587E3BA67A3C}" presName="hierRoot2" presStyleCnt="0"/>
      <dgm:spPr/>
    </dgm:pt>
    <dgm:pt modelId="{FCDCBB1D-F2BD-47B4-8A8E-9F3FAB720096}" type="pres">
      <dgm:prSet presAssocID="{F497B660-A842-4F86-8777-587E3BA67A3C}" presName="composite2" presStyleCnt="0"/>
      <dgm:spPr/>
    </dgm:pt>
    <dgm:pt modelId="{1FCA1315-8781-4AA3-9292-77151D8800D3}" type="pres">
      <dgm:prSet presAssocID="{F497B660-A842-4F86-8777-587E3BA67A3C}" presName="background2" presStyleLbl="node2" presStyleIdx="1" presStyleCnt="4"/>
      <dgm:spPr/>
    </dgm:pt>
    <dgm:pt modelId="{B909B938-9B65-4592-8005-D57D2D9E2AA3}" type="pres">
      <dgm:prSet presAssocID="{F497B660-A842-4F86-8777-587E3BA67A3C}" presName="text2" presStyleLbl="fgAcc2" presStyleIdx="1" presStyleCnt="4" custScaleX="79036" custScaleY="160536" custLinFactNeighborX="1428" custLinFactNeighborY="80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107AA8-B8DF-4B90-949D-DAF595FC7C09}" type="pres">
      <dgm:prSet presAssocID="{F497B660-A842-4F86-8777-587E3BA67A3C}" presName="hierChild3" presStyleCnt="0"/>
      <dgm:spPr/>
    </dgm:pt>
    <dgm:pt modelId="{E79B46D8-F6D8-4420-AF74-BDFB3FF75B64}" type="pres">
      <dgm:prSet presAssocID="{4DDE7F91-EF71-41A1-A60C-2C3FC3F6F7AF}" presName="Name10" presStyleLbl="parChTrans1D2" presStyleIdx="2" presStyleCnt="4"/>
      <dgm:spPr/>
      <dgm:t>
        <a:bodyPr/>
        <a:lstStyle/>
        <a:p>
          <a:endParaRPr lang="ru-RU"/>
        </a:p>
      </dgm:t>
    </dgm:pt>
    <dgm:pt modelId="{4CADC618-BA69-45AF-8299-D04E1A3E13A6}" type="pres">
      <dgm:prSet presAssocID="{BBB20002-634D-42BD-9984-A02A85C7C255}" presName="hierRoot2" presStyleCnt="0"/>
      <dgm:spPr/>
    </dgm:pt>
    <dgm:pt modelId="{EDABAF41-2CDE-4D49-B644-26D70E02CF89}" type="pres">
      <dgm:prSet presAssocID="{BBB20002-634D-42BD-9984-A02A85C7C255}" presName="composite2" presStyleCnt="0"/>
      <dgm:spPr/>
    </dgm:pt>
    <dgm:pt modelId="{8AEAE0DB-F495-4E33-9DB7-AA9E409BED37}" type="pres">
      <dgm:prSet presAssocID="{BBB20002-634D-42BD-9984-A02A85C7C255}" presName="background2" presStyleLbl="node2" presStyleIdx="2" presStyleCnt="4"/>
      <dgm:spPr/>
    </dgm:pt>
    <dgm:pt modelId="{C8049C70-4BE9-4D53-B694-BADAD35DBE1F}" type="pres">
      <dgm:prSet presAssocID="{BBB20002-634D-42BD-9984-A02A85C7C255}" presName="text2" presStyleLbl="fgAcc2" presStyleIdx="2" presStyleCnt="4" custScaleY="171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1E1EB-C0FE-480C-8816-F288092F9661}" type="pres">
      <dgm:prSet presAssocID="{BBB20002-634D-42BD-9984-A02A85C7C255}" presName="hierChild3" presStyleCnt="0"/>
      <dgm:spPr/>
    </dgm:pt>
    <dgm:pt modelId="{C56F41E4-E2B7-4035-9A70-4E754B181401}" type="pres">
      <dgm:prSet presAssocID="{F5A4B51A-0BAF-48CD-A4A4-9D354B9DE56F}" presName="Name10" presStyleLbl="parChTrans1D2" presStyleIdx="3" presStyleCnt="4"/>
      <dgm:spPr/>
      <dgm:t>
        <a:bodyPr/>
        <a:lstStyle/>
        <a:p>
          <a:endParaRPr lang="ru-RU"/>
        </a:p>
      </dgm:t>
    </dgm:pt>
    <dgm:pt modelId="{12F24A2A-2F22-4C81-A292-08EF213F77E1}" type="pres">
      <dgm:prSet presAssocID="{6095F258-7D15-4EA9-BE1E-5EC20EF3EABD}" presName="hierRoot2" presStyleCnt="0"/>
      <dgm:spPr/>
    </dgm:pt>
    <dgm:pt modelId="{D3BCADEC-A2CA-45F3-997A-C782D8C060C5}" type="pres">
      <dgm:prSet presAssocID="{6095F258-7D15-4EA9-BE1E-5EC20EF3EABD}" presName="composite2" presStyleCnt="0"/>
      <dgm:spPr/>
    </dgm:pt>
    <dgm:pt modelId="{A05747A8-545A-48D3-8532-39E035A9AD5A}" type="pres">
      <dgm:prSet presAssocID="{6095F258-7D15-4EA9-BE1E-5EC20EF3EABD}" presName="background2" presStyleLbl="node2" presStyleIdx="3" presStyleCnt="4"/>
      <dgm:spPr/>
    </dgm:pt>
    <dgm:pt modelId="{730157B5-86E3-46B4-9868-9489F8AE57BE}" type="pres">
      <dgm:prSet presAssocID="{6095F258-7D15-4EA9-BE1E-5EC20EF3EABD}" presName="text2" presStyleLbl="fgAcc2" presStyleIdx="3" presStyleCnt="4" custScaleY="171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C21714-472F-4439-A113-3CECA959B581}" type="pres">
      <dgm:prSet presAssocID="{6095F258-7D15-4EA9-BE1E-5EC20EF3EABD}" presName="hierChild3" presStyleCnt="0"/>
      <dgm:spPr/>
    </dgm:pt>
  </dgm:ptLst>
  <dgm:cxnLst>
    <dgm:cxn modelId="{6D0AA992-38F4-4737-8519-C98BACB13F94}" srcId="{DA65BCBB-88FC-4EB5-8226-E1F90AEEDE2B}" destId="{BBB20002-634D-42BD-9984-A02A85C7C255}" srcOrd="2" destOrd="0" parTransId="{4DDE7F91-EF71-41A1-A60C-2C3FC3F6F7AF}" sibTransId="{0C4EDE67-B0B0-41CB-8C37-675450769AB2}"/>
    <dgm:cxn modelId="{95A2FC8D-E956-48C1-AAAB-03CCA8ABF4B2}" srcId="{DA65BCBB-88FC-4EB5-8226-E1F90AEEDE2B}" destId="{CF7A5F26-20DA-4769-85A5-FDACE2A92E50}" srcOrd="0" destOrd="0" parTransId="{274DCEAC-1368-4E63-88BD-07F25738FE66}" sibTransId="{688B0453-F034-4E9A-9AD5-F4EBF58C5C1D}"/>
    <dgm:cxn modelId="{FFC60C6A-1C46-4543-8A08-DA542F50A898}" srcId="{DA65BCBB-88FC-4EB5-8226-E1F90AEEDE2B}" destId="{6095F258-7D15-4EA9-BE1E-5EC20EF3EABD}" srcOrd="3" destOrd="0" parTransId="{F5A4B51A-0BAF-48CD-A4A4-9D354B9DE56F}" sibTransId="{26C480F2-3CD2-4A0C-AC31-AD9B16ED1F70}"/>
    <dgm:cxn modelId="{9388DF67-F875-4DBD-8E1E-5DD19B30C4CF}" type="presOf" srcId="{4DDE7F91-EF71-41A1-A60C-2C3FC3F6F7AF}" destId="{E79B46D8-F6D8-4420-AF74-BDFB3FF75B64}" srcOrd="0" destOrd="0" presId="urn:microsoft.com/office/officeart/2005/8/layout/hierarchy1"/>
    <dgm:cxn modelId="{CE7D10D0-0EF3-444F-A8F2-FCD806AEA945}" type="presOf" srcId="{274DCEAC-1368-4E63-88BD-07F25738FE66}" destId="{C5025FB8-7CB0-4A18-A8A8-729832988C77}" srcOrd="0" destOrd="0" presId="urn:microsoft.com/office/officeart/2005/8/layout/hierarchy1"/>
    <dgm:cxn modelId="{4B58A0FF-BF55-4025-A4C9-0F4B25DA5592}" type="presOf" srcId="{F5A4B51A-0BAF-48CD-A4A4-9D354B9DE56F}" destId="{C56F41E4-E2B7-4035-9A70-4E754B181401}" srcOrd="0" destOrd="0" presId="urn:microsoft.com/office/officeart/2005/8/layout/hierarchy1"/>
    <dgm:cxn modelId="{E4A3D6E0-FC76-473E-B2B0-59A37BAA6A86}" srcId="{DA65BCBB-88FC-4EB5-8226-E1F90AEEDE2B}" destId="{F497B660-A842-4F86-8777-587E3BA67A3C}" srcOrd="1" destOrd="0" parTransId="{BDDD389D-9465-4F5D-B675-DC1EF9D0AB78}" sibTransId="{11F39AFC-45DD-460F-969F-EE26D99B227D}"/>
    <dgm:cxn modelId="{7E438DE7-1DBF-4518-8CF9-05398F270EE2}" type="presOf" srcId="{6095F258-7D15-4EA9-BE1E-5EC20EF3EABD}" destId="{730157B5-86E3-46B4-9868-9489F8AE57BE}" srcOrd="0" destOrd="0" presId="urn:microsoft.com/office/officeart/2005/8/layout/hierarchy1"/>
    <dgm:cxn modelId="{515C276C-7DCD-43CE-B03B-2B4775492EA8}" srcId="{7EF31F3C-DD01-4081-9607-B8AD3D784A0E}" destId="{DA65BCBB-88FC-4EB5-8226-E1F90AEEDE2B}" srcOrd="0" destOrd="0" parTransId="{16CBE964-ED65-44FD-A311-EB17E94FD1B1}" sibTransId="{23110895-0D9F-4379-B4BB-D96193FC9F9C}"/>
    <dgm:cxn modelId="{33119445-4AB9-43EC-9B9F-824BAE3C43CF}" type="presOf" srcId="{DA65BCBB-88FC-4EB5-8226-E1F90AEEDE2B}" destId="{78DC8246-42F9-4A0E-99DA-D1B1368D103D}" srcOrd="0" destOrd="0" presId="urn:microsoft.com/office/officeart/2005/8/layout/hierarchy1"/>
    <dgm:cxn modelId="{0E01DAE4-288F-4AA7-B6F4-730C7D95B32B}" type="presOf" srcId="{F497B660-A842-4F86-8777-587E3BA67A3C}" destId="{B909B938-9B65-4592-8005-D57D2D9E2AA3}" srcOrd="0" destOrd="0" presId="urn:microsoft.com/office/officeart/2005/8/layout/hierarchy1"/>
    <dgm:cxn modelId="{A6ADB92F-8C4A-4568-9C2D-3BE04834566E}" type="presOf" srcId="{CF7A5F26-20DA-4769-85A5-FDACE2A92E50}" destId="{935BDE27-6F51-4776-878E-ECE84E2BA5B9}" srcOrd="0" destOrd="0" presId="urn:microsoft.com/office/officeart/2005/8/layout/hierarchy1"/>
    <dgm:cxn modelId="{5409063A-9C06-4F60-8DDA-928D4BDF8054}" type="presOf" srcId="{BDDD389D-9465-4F5D-B675-DC1EF9D0AB78}" destId="{2B2D7FF3-C162-4126-ACC1-2F6FF066DCF2}" srcOrd="0" destOrd="0" presId="urn:microsoft.com/office/officeart/2005/8/layout/hierarchy1"/>
    <dgm:cxn modelId="{900E1553-8574-410D-B372-703E3F7E0E36}" type="presOf" srcId="{BBB20002-634D-42BD-9984-A02A85C7C255}" destId="{C8049C70-4BE9-4D53-B694-BADAD35DBE1F}" srcOrd="0" destOrd="0" presId="urn:microsoft.com/office/officeart/2005/8/layout/hierarchy1"/>
    <dgm:cxn modelId="{0C67AA31-4A32-4FD0-89B4-DE5D3C51F3F4}" type="presOf" srcId="{7EF31F3C-DD01-4081-9607-B8AD3D784A0E}" destId="{D8A1AB4F-0F11-4CEC-830C-0BD7D7415201}" srcOrd="0" destOrd="0" presId="urn:microsoft.com/office/officeart/2005/8/layout/hierarchy1"/>
    <dgm:cxn modelId="{F520B674-A2FF-41AB-A52A-CC162E9C5AFF}" type="presParOf" srcId="{D8A1AB4F-0F11-4CEC-830C-0BD7D7415201}" destId="{6294304B-9994-4A24-BD5D-E48BC0953158}" srcOrd="0" destOrd="0" presId="urn:microsoft.com/office/officeart/2005/8/layout/hierarchy1"/>
    <dgm:cxn modelId="{5AD7A206-B7B2-4FD7-A650-B56F313C581B}" type="presParOf" srcId="{6294304B-9994-4A24-BD5D-E48BC0953158}" destId="{67139BFD-1B51-4CBB-830C-3BAF0C37BBEA}" srcOrd="0" destOrd="0" presId="urn:microsoft.com/office/officeart/2005/8/layout/hierarchy1"/>
    <dgm:cxn modelId="{A37FBC88-7690-4F99-BCF5-03347D9F6859}" type="presParOf" srcId="{67139BFD-1B51-4CBB-830C-3BAF0C37BBEA}" destId="{A9457596-E83F-473E-A8DB-61CC7DA6A16A}" srcOrd="0" destOrd="0" presId="urn:microsoft.com/office/officeart/2005/8/layout/hierarchy1"/>
    <dgm:cxn modelId="{41523FB5-E1E6-44B7-A06A-57F944928968}" type="presParOf" srcId="{67139BFD-1B51-4CBB-830C-3BAF0C37BBEA}" destId="{78DC8246-42F9-4A0E-99DA-D1B1368D103D}" srcOrd="1" destOrd="0" presId="urn:microsoft.com/office/officeart/2005/8/layout/hierarchy1"/>
    <dgm:cxn modelId="{1265AADA-594B-4141-A94B-745EF583CBAA}" type="presParOf" srcId="{6294304B-9994-4A24-BD5D-E48BC0953158}" destId="{50BB2946-D415-4A5C-B5A4-EAD84DBAF370}" srcOrd="1" destOrd="0" presId="urn:microsoft.com/office/officeart/2005/8/layout/hierarchy1"/>
    <dgm:cxn modelId="{0E722E43-9D1D-4CD6-8744-924A19C49A9F}" type="presParOf" srcId="{50BB2946-D415-4A5C-B5A4-EAD84DBAF370}" destId="{C5025FB8-7CB0-4A18-A8A8-729832988C77}" srcOrd="0" destOrd="0" presId="urn:microsoft.com/office/officeart/2005/8/layout/hierarchy1"/>
    <dgm:cxn modelId="{CF0F3A85-51B2-45C3-807E-F0CDABA018D5}" type="presParOf" srcId="{50BB2946-D415-4A5C-B5A4-EAD84DBAF370}" destId="{9A1F9888-4DEE-44A7-891F-3B16558A0B8B}" srcOrd="1" destOrd="0" presId="urn:microsoft.com/office/officeart/2005/8/layout/hierarchy1"/>
    <dgm:cxn modelId="{A0FD2683-14EC-43F4-9E63-2717D8FE853B}" type="presParOf" srcId="{9A1F9888-4DEE-44A7-891F-3B16558A0B8B}" destId="{EF7BC46E-55D0-483D-9D04-FA2F1FDD5AF2}" srcOrd="0" destOrd="0" presId="urn:microsoft.com/office/officeart/2005/8/layout/hierarchy1"/>
    <dgm:cxn modelId="{592A6AEA-2DC5-4824-B3EF-548D74907AD0}" type="presParOf" srcId="{EF7BC46E-55D0-483D-9D04-FA2F1FDD5AF2}" destId="{ECD7FDD4-E166-472E-9FD3-2044EF17A49D}" srcOrd="0" destOrd="0" presId="urn:microsoft.com/office/officeart/2005/8/layout/hierarchy1"/>
    <dgm:cxn modelId="{6FC79CA4-F323-4547-A9D3-CBCC703014EA}" type="presParOf" srcId="{EF7BC46E-55D0-483D-9D04-FA2F1FDD5AF2}" destId="{935BDE27-6F51-4776-878E-ECE84E2BA5B9}" srcOrd="1" destOrd="0" presId="urn:microsoft.com/office/officeart/2005/8/layout/hierarchy1"/>
    <dgm:cxn modelId="{FF3E4102-BC5E-43AC-9B42-E5FADE5444B0}" type="presParOf" srcId="{9A1F9888-4DEE-44A7-891F-3B16558A0B8B}" destId="{C9689ACC-16EB-4754-9FFD-AF82C03D98EB}" srcOrd="1" destOrd="0" presId="urn:microsoft.com/office/officeart/2005/8/layout/hierarchy1"/>
    <dgm:cxn modelId="{FAD614C5-6CB6-4923-B873-D0CC1D75529F}" type="presParOf" srcId="{50BB2946-D415-4A5C-B5A4-EAD84DBAF370}" destId="{2B2D7FF3-C162-4126-ACC1-2F6FF066DCF2}" srcOrd="2" destOrd="0" presId="urn:microsoft.com/office/officeart/2005/8/layout/hierarchy1"/>
    <dgm:cxn modelId="{C86C0195-0AD3-4928-9820-B3DA29FD95E3}" type="presParOf" srcId="{50BB2946-D415-4A5C-B5A4-EAD84DBAF370}" destId="{4C8BC806-7856-44C1-B930-D3966BA1A1E5}" srcOrd="3" destOrd="0" presId="urn:microsoft.com/office/officeart/2005/8/layout/hierarchy1"/>
    <dgm:cxn modelId="{E8701CEA-75D2-431B-8167-93262D989178}" type="presParOf" srcId="{4C8BC806-7856-44C1-B930-D3966BA1A1E5}" destId="{FCDCBB1D-F2BD-47B4-8A8E-9F3FAB720096}" srcOrd="0" destOrd="0" presId="urn:microsoft.com/office/officeart/2005/8/layout/hierarchy1"/>
    <dgm:cxn modelId="{E04488D4-91CE-4850-ADE5-3FC69B842094}" type="presParOf" srcId="{FCDCBB1D-F2BD-47B4-8A8E-9F3FAB720096}" destId="{1FCA1315-8781-4AA3-9292-77151D8800D3}" srcOrd="0" destOrd="0" presId="urn:microsoft.com/office/officeart/2005/8/layout/hierarchy1"/>
    <dgm:cxn modelId="{6B3B370F-449B-4DC6-A0C0-F2D1C796D620}" type="presParOf" srcId="{FCDCBB1D-F2BD-47B4-8A8E-9F3FAB720096}" destId="{B909B938-9B65-4592-8005-D57D2D9E2AA3}" srcOrd="1" destOrd="0" presId="urn:microsoft.com/office/officeart/2005/8/layout/hierarchy1"/>
    <dgm:cxn modelId="{0CACC0E9-8914-48C0-B194-A329C18BAC6E}" type="presParOf" srcId="{4C8BC806-7856-44C1-B930-D3966BA1A1E5}" destId="{CA107AA8-B8DF-4B90-949D-DAF595FC7C09}" srcOrd="1" destOrd="0" presId="urn:microsoft.com/office/officeart/2005/8/layout/hierarchy1"/>
    <dgm:cxn modelId="{4D325134-517C-41BC-92DB-378FB0E923C8}" type="presParOf" srcId="{50BB2946-D415-4A5C-B5A4-EAD84DBAF370}" destId="{E79B46D8-F6D8-4420-AF74-BDFB3FF75B64}" srcOrd="4" destOrd="0" presId="urn:microsoft.com/office/officeart/2005/8/layout/hierarchy1"/>
    <dgm:cxn modelId="{B744A6C1-1767-45DB-BA8C-C26D489F066E}" type="presParOf" srcId="{50BB2946-D415-4A5C-B5A4-EAD84DBAF370}" destId="{4CADC618-BA69-45AF-8299-D04E1A3E13A6}" srcOrd="5" destOrd="0" presId="urn:microsoft.com/office/officeart/2005/8/layout/hierarchy1"/>
    <dgm:cxn modelId="{D6406839-6EB6-421F-83A5-F1FAD9E55CFD}" type="presParOf" srcId="{4CADC618-BA69-45AF-8299-D04E1A3E13A6}" destId="{EDABAF41-2CDE-4D49-B644-26D70E02CF89}" srcOrd="0" destOrd="0" presId="urn:microsoft.com/office/officeart/2005/8/layout/hierarchy1"/>
    <dgm:cxn modelId="{E0384A1C-AE17-40B5-B6E6-218D7B752628}" type="presParOf" srcId="{EDABAF41-2CDE-4D49-B644-26D70E02CF89}" destId="{8AEAE0DB-F495-4E33-9DB7-AA9E409BED37}" srcOrd="0" destOrd="0" presId="urn:microsoft.com/office/officeart/2005/8/layout/hierarchy1"/>
    <dgm:cxn modelId="{67DA0FD3-E24B-4100-BACA-E4C5FE8D24D4}" type="presParOf" srcId="{EDABAF41-2CDE-4D49-B644-26D70E02CF89}" destId="{C8049C70-4BE9-4D53-B694-BADAD35DBE1F}" srcOrd="1" destOrd="0" presId="urn:microsoft.com/office/officeart/2005/8/layout/hierarchy1"/>
    <dgm:cxn modelId="{AA8F8A72-1F3A-4A05-8DC4-32F708C24DD0}" type="presParOf" srcId="{4CADC618-BA69-45AF-8299-D04E1A3E13A6}" destId="{6AD1E1EB-C0FE-480C-8816-F288092F9661}" srcOrd="1" destOrd="0" presId="urn:microsoft.com/office/officeart/2005/8/layout/hierarchy1"/>
    <dgm:cxn modelId="{54ACC4D8-B528-4019-ADE0-ADFDB0290678}" type="presParOf" srcId="{50BB2946-D415-4A5C-B5A4-EAD84DBAF370}" destId="{C56F41E4-E2B7-4035-9A70-4E754B181401}" srcOrd="6" destOrd="0" presId="urn:microsoft.com/office/officeart/2005/8/layout/hierarchy1"/>
    <dgm:cxn modelId="{FB5AF595-EAB5-4981-9FD1-E21A81BF8F10}" type="presParOf" srcId="{50BB2946-D415-4A5C-B5A4-EAD84DBAF370}" destId="{12F24A2A-2F22-4C81-A292-08EF213F77E1}" srcOrd="7" destOrd="0" presId="urn:microsoft.com/office/officeart/2005/8/layout/hierarchy1"/>
    <dgm:cxn modelId="{2F654787-977C-4322-BA86-A4B71E0285D7}" type="presParOf" srcId="{12F24A2A-2F22-4C81-A292-08EF213F77E1}" destId="{D3BCADEC-A2CA-45F3-997A-C782D8C060C5}" srcOrd="0" destOrd="0" presId="urn:microsoft.com/office/officeart/2005/8/layout/hierarchy1"/>
    <dgm:cxn modelId="{341F2C74-EC98-44B8-870A-594CF15487BA}" type="presParOf" srcId="{D3BCADEC-A2CA-45F3-997A-C782D8C060C5}" destId="{A05747A8-545A-48D3-8532-39E035A9AD5A}" srcOrd="0" destOrd="0" presId="urn:microsoft.com/office/officeart/2005/8/layout/hierarchy1"/>
    <dgm:cxn modelId="{18776B3C-1363-4396-9011-C4C1DBDA10E1}" type="presParOf" srcId="{D3BCADEC-A2CA-45F3-997A-C782D8C060C5}" destId="{730157B5-86E3-46B4-9868-9489F8AE57BE}" srcOrd="1" destOrd="0" presId="urn:microsoft.com/office/officeart/2005/8/layout/hierarchy1"/>
    <dgm:cxn modelId="{7A42B9B0-AA94-4952-BD61-710D5FBDF45D}" type="presParOf" srcId="{12F24A2A-2F22-4C81-A292-08EF213F77E1}" destId="{F0C21714-472F-4439-A113-3CECA959B5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6F41E4-E2B7-4035-9A70-4E754B181401}">
      <dsp:nvSpPr>
        <dsp:cNvPr id="0" name=""/>
        <dsp:cNvSpPr/>
      </dsp:nvSpPr>
      <dsp:spPr>
        <a:xfrm>
          <a:off x="4317778" y="3341484"/>
          <a:ext cx="3309548" cy="583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339"/>
              </a:lnTo>
              <a:lnTo>
                <a:pt x="3309548" y="397339"/>
              </a:lnTo>
              <a:lnTo>
                <a:pt x="3309548" y="583062"/>
              </a:lnTo>
            </a:path>
          </a:pathLst>
        </a:custGeom>
        <a:noFill/>
        <a:ln w="1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B46D8-F6D8-4420-AF74-BDFB3FF75B64}">
      <dsp:nvSpPr>
        <dsp:cNvPr id="0" name=""/>
        <dsp:cNvSpPr/>
      </dsp:nvSpPr>
      <dsp:spPr>
        <a:xfrm>
          <a:off x="4317778" y="3341484"/>
          <a:ext cx="859238" cy="583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339"/>
              </a:lnTo>
              <a:lnTo>
                <a:pt x="859238" y="397339"/>
              </a:lnTo>
              <a:lnTo>
                <a:pt x="859238" y="583062"/>
              </a:lnTo>
            </a:path>
          </a:pathLst>
        </a:custGeom>
        <a:noFill/>
        <a:ln w="1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D7FF3-C162-4126-ACC1-2F6FF066DCF2}">
      <dsp:nvSpPr>
        <dsp:cNvPr id="0" name=""/>
        <dsp:cNvSpPr/>
      </dsp:nvSpPr>
      <dsp:spPr>
        <a:xfrm>
          <a:off x="2965479" y="3341484"/>
          <a:ext cx="1352299" cy="685109"/>
        </a:xfrm>
        <a:custGeom>
          <a:avLst/>
          <a:gdLst/>
          <a:ahLst/>
          <a:cxnLst/>
          <a:rect l="0" t="0" r="0" b="0"/>
          <a:pathLst>
            <a:path>
              <a:moveTo>
                <a:pt x="1352299" y="0"/>
              </a:moveTo>
              <a:lnTo>
                <a:pt x="1352299" y="499387"/>
              </a:lnTo>
              <a:lnTo>
                <a:pt x="0" y="499387"/>
              </a:lnTo>
              <a:lnTo>
                <a:pt x="0" y="685109"/>
              </a:lnTo>
            </a:path>
          </a:pathLst>
        </a:custGeom>
        <a:noFill/>
        <a:ln w="1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025FB8-7CB0-4A18-A8A8-729832988C77}">
      <dsp:nvSpPr>
        <dsp:cNvPr id="0" name=""/>
        <dsp:cNvSpPr/>
      </dsp:nvSpPr>
      <dsp:spPr>
        <a:xfrm>
          <a:off x="852457" y="3341484"/>
          <a:ext cx="3465321" cy="583062"/>
        </a:xfrm>
        <a:custGeom>
          <a:avLst/>
          <a:gdLst/>
          <a:ahLst/>
          <a:cxnLst/>
          <a:rect l="0" t="0" r="0" b="0"/>
          <a:pathLst>
            <a:path>
              <a:moveTo>
                <a:pt x="3465321" y="0"/>
              </a:moveTo>
              <a:lnTo>
                <a:pt x="3465321" y="397339"/>
              </a:lnTo>
              <a:lnTo>
                <a:pt x="0" y="397339"/>
              </a:lnTo>
              <a:lnTo>
                <a:pt x="0" y="583062"/>
              </a:lnTo>
            </a:path>
          </a:pathLst>
        </a:custGeom>
        <a:noFill/>
        <a:ln w="1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457596-E83F-473E-A8DB-61CC7DA6A16A}">
      <dsp:nvSpPr>
        <dsp:cNvPr id="0" name=""/>
        <dsp:cNvSpPr/>
      </dsp:nvSpPr>
      <dsp:spPr>
        <a:xfrm>
          <a:off x="2410162" y="1097548"/>
          <a:ext cx="3815232" cy="22439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DC8246-42F9-4A0E-99DA-D1B1368D103D}">
      <dsp:nvSpPr>
        <dsp:cNvPr id="0" name=""/>
        <dsp:cNvSpPr/>
      </dsp:nvSpPr>
      <dsp:spPr>
        <a:xfrm>
          <a:off x="2632917" y="1309165"/>
          <a:ext cx="3815232" cy="2243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Водные ресурсы</a:t>
          </a:r>
          <a:endParaRPr lang="ru-RU" sz="4800" b="1" kern="1200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32917" y="1309165"/>
        <a:ext cx="3815232" cy="2243936"/>
      </dsp:txXfrm>
    </dsp:sp>
    <dsp:sp modelId="{ECD7FDD4-E166-472E-9FD3-2044EF17A49D}">
      <dsp:nvSpPr>
        <dsp:cNvPr id="0" name=""/>
        <dsp:cNvSpPr/>
      </dsp:nvSpPr>
      <dsp:spPr>
        <a:xfrm>
          <a:off x="5830" y="3924546"/>
          <a:ext cx="1693252" cy="21958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5BDE27-6F51-4776-878E-ECE84E2BA5B9}">
      <dsp:nvSpPr>
        <dsp:cNvPr id="0" name=""/>
        <dsp:cNvSpPr/>
      </dsp:nvSpPr>
      <dsp:spPr>
        <a:xfrm>
          <a:off x="228586" y="4136164"/>
          <a:ext cx="1693252" cy="2195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питьё и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бытовые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продукты</a:t>
          </a:r>
          <a:endParaRPr lang="ru-RU" sz="2000" b="1" kern="1200" dirty="0"/>
        </a:p>
      </dsp:txBody>
      <dsp:txXfrm>
        <a:off x="228586" y="4136164"/>
        <a:ext cx="1693252" cy="2195815"/>
      </dsp:txXfrm>
    </dsp:sp>
    <dsp:sp modelId="{1FCA1315-8781-4AA3-9292-77151D8800D3}">
      <dsp:nvSpPr>
        <dsp:cNvPr id="0" name=""/>
        <dsp:cNvSpPr/>
      </dsp:nvSpPr>
      <dsp:spPr>
        <a:xfrm>
          <a:off x="2173222" y="4026594"/>
          <a:ext cx="1584512" cy="20436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09B938-9B65-4592-8005-D57D2D9E2AA3}">
      <dsp:nvSpPr>
        <dsp:cNvPr id="0" name=""/>
        <dsp:cNvSpPr/>
      </dsp:nvSpPr>
      <dsp:spPr>
        <a:xfrm>
          <a:off x="2395978" y="4238212"/>
          <a:ext cx="1584512" cy="20436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водные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пути</a:t>
          </a:r>
          <a:endParaRPr lang="ru-RU" sz="2000" b="1" kern="1200" dirty="0"/>
        </a:p>
      </dsp:txBody>
      <dsp:txXfrm>
        <a:off x="2395978" y="4238212"/>
        <a:ext cx="1584512" cy="2043698"/>
      </dsp:txXfrm>
    </dsp:sp>
    <dsp:sp modelId="{8AEAE0DB-F495-4E33-9DB7-AA9E409BED37}">
      <dsp:nvSpPr>
        <dsp:cNvPr id="0" name=""/>
        <dsp:cNvSpPr/>
      </dsp:nvSpPr>
      <dsp:spPr>
        <a:xfrm>
          <a:off x="4174617" y="3924546"/>
          <a:ext cx="2004798" cy="2178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049C70-4BE9-4D53-B694-BADAD35DBE1F}">
      <dsp:nvSpPr>
        <dsp:cNvPr id="0" name=""/>
        <dsp:cNvSpPr/>
      </dsp:nvSpPr>
      <dsp:spPr>
        <a:xfrm>
          <a:off x="4397373" y="4136164"/>
          <a:ext cx="2004798" cy="21789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энергия рек, приливов (ГЭС, ПЭС)</a:t>
          </a:r>
          <a:endParaRPr lang="ru-RU" sz="2000" b="1" kern="1200" dirty="0"/>
        </a:p>
      </dsp:txBody>
      <dsp:txXfrm>
        <a:off x="4397373" y="4136164"/>
        <a:ext cx="2004798" cy="2178909"/>
      </dsp:txXfrm>
    </dsp:sp>
    <dsp:sp modelId="{A05747A8-545A-48D3-8532-39E035A9AD5A}">
      <dsp:nvSpPr>
        <dsp:cNvPr id="0" name=""/>
        <dsp:cNvSpPr/>
      </dsp:nvSpPr>
      <dsp:spPr>
        <a:xfrm>
          <a:off x="6624927" y="3924546"/>
          <a:ext cx="2004798" cy="2178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0157B5-86E3-46B4-9868-9489F8AE57BE}">
      <dsp:nvSpPr>
        <dsp:cNvPr id="0" name=""/>
        <dsp:cNvSpPr/>
      </dsp:nvSpPr>
      <dsp:spPr>
        <a:xfrm>
          <a:off x="6847682" y="4136164"/>
          <a:ext cx="2004798" cy="21789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промышлен-ность</a:t>
          </a:r>
          <a:r>
            <a:rPr lang="ru-RU" sz="2000" b="1" kern="1200" dirty="0" smtClean="0"/>
            <a:t> и сельское хозяйство</a:t>
          </a:r>
          <a:endParaRPr lang="ru-RU" sz="2000" b="1" kern="1200" dirty="0"/>
        </a:p>
      </dsp:txBody>
      <dsp:txXfrm>
        <a:off x="6847682" y="4136164"/>
        <a:ext cx="2004798" cy="2178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89"/>
          <p:cNvSpPr/>
          <p:nvPr/>
        </p:nvSpPr>
        <p:spPr>
          <a:xfrm>
            <a:off x="-9525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/>
          </a:p>
        </p:txBody>
      </p:sp>
      <p:grpSp>
        <p:nvGrpSpPr>
          <p:cNvPr id="5" name="グループ化 90"/>
          <p:cNvGrpSpPr>
            <a:grpSpLocks/>
          </p:cNvGrpSpPr>
          <p:nvPr/>
        </p:nvGrpSpPr>
        <p:grpSpPr bwMode="auto">
          <a:xfrm>
            <a:off x="4763" y="5589588"/>
            <a:ext cx="5067300" cy="1268412"/>
            <a:chOff x="16865" y="4817936"/>
            <a:chExt cx="5067302" cy="1268398"/>
          </a:xfrm>
        </p:grpSpPr>
        <p:sp>
          <p:nvSpPr>
            <p:cNvPr id="6" name="図形 91"/>
            <p:cNvSpPr>
              <a:spLocks/>
            </p:cNvSpPr>
            <p:nvPr/>
          </p:nvSpPr>
          <p:spPr bwMode="auto">
            <a:xfrm>
              <a:off x="16865" y="5459279"/>
              <a:ext cx="254000" cy="303209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" name="図形 92"/>
            <p:cNvSpPr>
              <a:spLocks/>
            </p:cNvSpPr>
            <p:nvPr/>
          </p:nvSpPr>
          <p:spPr bwMode="auto">
            <a:xfrm>
              <a:off x="16865" y="4906835"/>
              <a:ext cx="158750" cy="187323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" name="図形 93"/>
            <p:cNvSpPr>
              <a:spLocks/>
            </p:cNvSpPr>
            <p:nvPr/>
          </p:nvSpPr>
          <p:spPr bwMode="auto">
            <a:xfrm>
              <a:off x="3842742" y="5919649"/>
              <a:ext cx="317500" cy="166685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" name="図形 94"/>
            <p:cNvSpPr>
              <a:spLocks/>
            </p:cNvSpPr>
            <p:nvPr/>
          </p:nvSpPr>
          <p:spPr bwMode="auto">
            <a:xfrm>
              <a:off x="16865" y="4984621"/>
              <a:ext cx="22225" cy="68262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" name="図形 95"/>
            <p:cNvSpPr>
              <a:spLocks/>
            </p:cNvSpPr>
            <p:nvPr/>
          </p:nvSpPr>
          <p:spPr bwMode="auto">
            <a:xfrm>
              <a:off x="16865" y="5470391"/>
              <a:ext cx="158750" cy="261935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" name="図形 97"/>
            <p:cNvSpPr>
              <a:spLocks/>
            </p:cNvSpPr>
            <p:nvPr/>
          </p:nvSpPr>
          <p:spPr bwMode="auto">
            <a:xfrm>
              <a:off x="27977" y="4827461"/>
              <a:ext cx="165100" cy="79374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" name="図形 98"/>
            <p:cNvSpPr>
              <a:spLocks/>
            </p:cNvSpPr>
            <p:nvPr/>
          </p:nvSpPr>
          <p:spPr bwMode="auto">
            <a:xfrm>
              <a:off x="129577" y="4827461"/>
              <a:ext cx="187325" cy="841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" name="図形 99"/>
            <p:cNvSpPr>
              <a:spLocks/>
            </p:cNvSpPr>
            <p:nvPr/>
          </p:nvSpPr>
          <p:spPr bwMode="auto">
            <a:xfrm>
              <a:off x="1847253" y="5308468"/>
              <a:ext cx="390525" cy="119062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" name="図形 100"/>
            <p:cNvSpPr>
              <a:spLocks/>
            </p:cNvSpPr>
            <p:nvPr/>
          </p:nvSpPr>
          <p:spPr bwMode="auto">
            <a:xfrm>
              <a:off x="1650403" y="5292593"/>
              <a:ext cx="287338" cy="150811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7" name="図形 101"/>
            <p:cNvSpPr>
              <a:spLocks/>
            </p:cNvSpPr>
            <p:nvPr/>
          </p:nvSpPr>
          <p:spPr bwMode="auto">
            <a:xfrm>
              <a:off x="1161452" y="5187819"/>
              <a:ext cx="619125" cy="255585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8" name="図形 102"/>
            <p:cNvSpPr>
              <a:spLocks/>
            </p:cNvSpPr>
            <p:nvPr/>
          </p:nvSpPr>
          <p:spPr bwMode="auto">
            <a:xfrm>
              <a:off x="1417041" y="5249731"/>
              <a:ext cx="293687" cy="152398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9" name="図形 103"/>
            <p:cNvSpPr>
              <a:spLocks/>
            </p:cNvSpPr>
            <p:nvPr/>
          </p:nvSpPr>
          <p:spPr bwMode="auto">
            <a:xfrm>
              <a:off x="1332903" y="5246556"/>
              <a:ext cx="384175" cy="176210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0" name="図形 104"/>
            <p:cNvSpPr>
              <a:spLocks/>
            </p:cNvSpPr>
            <p:nvPr/>
          </p:nvSpPr>
          <p:spPr bwMode="auto">
            <a:xfrm>
              <a:off x="1280515" y="5224332"/>
              <a:ext cx="460375" cy="209548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1" name="図形 105"/>
            <p:cNvSpPr>
              <a:spLocks/>
            </p:cNvSpPr>
            <p:nvPr/>
          </p:nvSpPr>
          <p:spPr bwMode="auto">
            <a:xfrm>
              <a:off x="1242415" y="5203694"/>
              <a:ext cx="225425" cy="209548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2" name="図形 106"/>
            <p:cNvSpPr>
              <a:spLocks/>
            </p:cNvSpPr>
            <p:nvPr/>
          </p:nvSpPr>
          <p:spPr bwMode="auto">
            <a:xfrm>
              <a:off x="2175866" y="4827461"/>
              <a:ext cx="204787" cy="200023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3" name="図形 107"/>
            <p:cNvSpPr>
              <a:spLocks/>
            </p:cNvSpPr>
            <p:nvPr/>
          </p:nvSpPr>
          <p:spPr bwMode="auto">
            <a:xfrm>
              <a:off x="2102841" y="4827461"/>
              <a:ext cx="215900" cy="20954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4" name="図形 108"/>
            <p:cNvSpPr>
              <a:spLocks/>
            </p:cNvSpPr>
            <p:nvPr/>
          </p:nvSpPr>
          <p:spPr bwMode="auto">
            <a:xfrm>
              <a:off x="1994891" y="4827461"/>
              <a:ext cx="242887" cy="21907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5" name="図形 109"/>
            <p:cNvSpPr>
              <a:spLocks/>
            </p:cNvSpPr>
            <p:nvPr/>
          </p:nvSpPr>
          <p:spPr bwMode="auto">
            <a:xfrm>
              <a:off x="1864716" y="4827461"/>
              <a:ext cx="266700" cy="239709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6" name="図形 110"/>
            <p:cNvSpPr>
              <a:spLocks/>
            </p:cNvSpPr>
            <p:nvPr/>
          </p:nvSpPr>
          <p:spPr bwMode="auto">
            <a:xfrm>
              <a:off x="1609128" y="4827461"/>
              <a:ext cx="454025" cy="239709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7" name="図形 111"/>
            <p:cNvSpPr>
              <a:spLocks/>
            </p:cNvSpPr>
            <p:nvPr/>
          </p:nvSpPr>
          <p:spPr bwMode="auto">
            <a:xfrm>
              <a:off x="1432916" y="4827461"/>
              <a:ext cx="420687" cy="2555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8" name="図形 112"/>
            <p:cNvSpPr>
              <a:spLocks/>
            </p:cNvSpPr>
            <p:nvPr/>
          </p:nvSpPr>
          <p:spPr bwMode="auto">
            <a:xfrm>
              <a:off x="1359891" y="4827461"/>
              <a:ext cx="363537" cy="26193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9" name="図形 113"/>
            <p:cNvSpPr>
              <a:spLocks/>
            </p:cNvSpPr>
            <p:nvPr/>
          </p:nvSpPr>
          <p:spPr bwMode="auto">
            <a:xfrm>
              <a:off x="985240" y="4827461"/>
              <a:ext cx="668337" cy="67468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0" name="図形 114"/>
            <p:cNvSpPr>
              <a:spLocks/>
            </p:cNvSpPr>
            <p:nvPr/>
          </p:nvSpPr>
          <p:spPr bwMode="auto">
            <a:xfrm>
              <a:off x="662977" y="5146544"/>
              <a:ext cx="884238" cy="360359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1" name="図形 115"/>
            <p:cNvSpPr>
              <a:spLocks/>
            </p:cNvSpPr>
            <p:nvPr/>
          </p:nvSpPr>
          <p:spPr bwMode="auto">
            <a:xfrm>
              <a:off x="577252" y="5135432"/>
              <a:ext cx="749300" cy="366708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2" name="図形 116"/>
            <p:cNvSpPr>
              <a:spLocks/>
            </p:cNvSpPr>
            <p:nvPr/>
          </p:nvSpPr>
          <p:spPr bwMode="auto">
            <a:xfrm>
              <a:off x="770927" y="4827461"/>
              <a:ext cx="782638" cy="638168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3" name="図形 117"/>
            <p:cNvSpPr>
              <a:spLocks/>
            </p:cNvSpPr>
            <p:nvPr/>
          </p:nvSpPr>
          <p:spPr bwMode="auto">
            <a:xfrm>
              <a:off x="1139227" y="4827461"/>
              <a:ext cx="328613" cy="31908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4" name="図形 118"/>
            <p:cNvSpPr>
              <a:spLocks/>
            </p:cNvSpPr>
            <p:nvPr/>
          </p:nvSpPr>
          <p:spPr bwMode="auto">
            <a:xfrm>
              <a:off x="470890" y="4889372"/>
              <a:ext cx="242887" cy="261935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5" name="図形 119"/>
            <p:cNvSpPr>
              <a:spLocks/>
            </p:cNvSpPr>
            <p:nvPr/>
          </p:nvSpPr>
          <p:spPr bwMode="auto">
            <a:xfrm>
              <a:off x="618527" y="4911597"/>
              <a:ext cx="276225" cy="223836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6" name="図形 120"/>
            <p:cNvSpPr>
              <a:spLocks/>
            </p:cNvSpPr>
            <p:nvPr/>
          </p:nvSpPr>
          <p:spPr bwMode="auto">
            <a:xfrm>
              <a:off x="537565" y="4886197"/>
              <a:ext cx="442912" cy="223836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7" name="図形 121"/>
            <p:cNvSpPr>
              <a:spLocks/>
            </p:cNvSpPr>
            <p:nvPr/>
          </p:nvSpPr>
          <p:spPr bwMode="auto">
            <a:xfrm>
              <a:off x="680440" y="4886197"/>
              <a:ext cx="11112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8" name="図形 122"/>
            <p:cNvSpPr>
              <a:spLocks/>
            </p:cNvSpPr>
            <p:nvPr/>
          </p:nvSpPr>
          <p:spPr bwMode="auto">
            <a:xfrm>
              <a:off x="628052" y="4827461"/>
              <a:ext cx="103188" cy="47624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9" name="図形 123"/>
            <p:cNvSpPr>
              <a:spLocks/>
            </p:cNvSpPr>
            <p:nvPr/>
          </p:nvSpPr>
          <p:spPr bwMode="auto">
            <a:xfrm>
              <a:off x="709015" y="4827461"/>
              <a:ext cx="90487" cy="47624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0" name="図形 124"/>
            <p:cNvSpPr>
              <a:spLocks/>
            </p:cNvSpPr>
            <p:nvPr/>
          </p:nvSpPr>
          <p:spPr bwMode="auto">
            <a:xfrm>
              <a:off x="153390" y="5187819"/>
              <a:ext cx="617537" cy="277810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1" name="図形 125"/>
            <p:cNvSpPr>
              <a:spLocks/>
            </p:cNvSpPr>
            <p:nvPr/>
          </p:nvSpPr>
          <p:spPr bwMode="auto">
            <a:xfrm>
              <a:off x="232765" y="4827461"/>
              <a:ext cx="1127125" cy="674680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2" name="図形 126"/>
            <p:cNvSpPr>
              <a:spLocks/>
            </p:cNvSpPr>
            <p:nvPr/>
          </p:nvSpPr>
          <p:spPr bwMode="auto">
            <a:xfrm>
              <a:off x="391515" y="5710101"/>
              <a:ext cx="720725" cy="314322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3" name="図形 127"/>
            <p:cNvSpPr>
              <a:spLocks/>
            </p:cNvSpPr>
            <p:nvPr/>
          </p:nvSpPr>
          <p:spPr bwMode="auto">
            <a:xfrm>
              <a:off x="969365" y="5486266"/>
              <a:ext cx="311150" cy="21907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4" name="図形 128"/>
            <p:cNvSpPr>
              <a:spLocks/>
            </p:cNvSpPr>
            <p:nvPr/>
          </p:nvSpPr>
          <p:spPr bwMode="auto">
            <a:xfrm>
              <a:off x="210540" y="5486266"/>
              <a:ext cx="904875" cy="520694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5" name="図形 129"/>
            <p:cNvSpPr>
              <a:spLocks/>
            </p:cNvSpPr>
            <p:nvPr/>
          </p:nvSpPr>
          <p:spPr bwMode="auto">
            <a:xfrm>
              <a:off x="16865" y="5767251"/>
              <a:ext cx="22225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6" name="図形 130"/>
            <p:cNvSpPr>
              <a:spLocks/>
            </p:cNvSpPr>
            <p:nvPr/>
          </p:nvSpPr>
          <p:spPr bwMode="auto">
            <a:xfrm>
              <a:off x="62902" y="5486266"/>
              <a:ext cx="447675" cy="276222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7" name="図形 131"/>
            <p:cNvSpPr>
              <a:spLocks/>
            </p:cNvSpPr>
            <p:nvPr/>
          </p:nvSpPr>
          <p:spPr bwMode="auto">
            <a:xfrm>
              <a:off x="367702" y="5522778"/>
              <a:ext cx="227013" cy="18732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8" name="図形 132"/>
            <p:cNvSpPr>
              <a:spLocks/>
            </p:cNvSpPr>
            <p:nvPr/>
          </p:nvSpPr>
          <p:spPr bwMode="auto">
            <a:xfrm>
              <a:off x="83540" y="5459279"/>
              <a:ext cx="942975" cy="307972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9" name="図形 133"/>
            <p:cNvSpPr>
              <a:spLocks/>
            </p:cNvSpPr>
            <p:nvPr/>
          </p:nvSpPr>
          <p:spPr bwMode="auto">
            <a:xfrm>
              <a:off x="89890" y="5746613"/>
              <a:ext cx="965200" cy="319084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0" name="図形 134"/>
            <p:cNvSpPr>
              <a:spLocks/>
            </p:cNvSpPr>
            <p:nvPr/>
          </p:nvSpPr>
          <p:spPr bwMode="auto">
            <a:xfrm>
              <a:off x="839190" y="5757726"/>
              <a:ext cx="236537" cy="198435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1" name="図形 135"/>
            <p:cNvSpPr>
              <a:spLocks/>
            </p:cNvSpPr>
            <p:nvPr/>
          </p:nvSpPr>
          <p:spPr bwMode="auto">
            <a:xfrm>
              <a:off x="702665" y="5778362"/>
              <a:ext cx="352425" cy="203198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2" name="図形 136"/>
            <p:cNvSpPr>
              <a:spLocks/>
            </p:cNvSpPr>
            <p:nvPr/>
          </p:nvSpPr>
          <p:spPr bwMode="auto">
            <a:xfrm>
              <a:off x="561377" y="5762488"/>
              <a:ext cx="514350" cy="255585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3" name="図形 137"/>
            <p:cNvSpPr>
              <a:spLocks/>
            </p:cNvSpPr>
            <p:nvPr/>
          </p:nvSpPr>
          <p:spPr bwMode="auto">
            <a:xfrm>
              <a:off x="794740" y="5810112"/>
              <a:ext cx="338137" cy="177798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4" name="図形 138"/>
            <p:cNvSpPr>
              <a:spLocks/>
            </p:cNvSpPr>
            <p:nvPr/>
          </p:nvSpPr>
          <p:spPr bwMode="auto">
            <a:xfrm>
              <a:off x="901102" y="5767251"/>
              <a:ext cx="265113" cy="198435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5" name="図形 139"/>
            <p:cNvSpPr>
              <a:spLocks/>
            </p:cNvSpPr>
            <p:nvPr/>
          </p:nvSpPr>
          <p:spPr bwMode="auto">
            <a:xfrm>
              <a:off x="940790" y="5746613"/>
              <a:ext cx="306387" cy="209548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6" name="図形 140"/>
            <p:cNvSpPr>
              <a:spLocks/>
            </p:cNvSpPr>
            <p:nvPr/>
          </p:nvSpPr>
          <p:spPr bwMode="auto">
            <a:xfrm>
              <a:off x="985240" y="5522778"/>
              <a:ext cx="517525" cy="406396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7" name="図形 141"/>
            <p:cNvSpPr>
              <a:spLocks/>
            </p:cNvSpPr>
            <p:nvPr/>
          </p:nvSpPr>
          <p:spPr bwMode="auto">
            <a:xfrm>
              <a:off x="1036040" y="5710101"/>
              <a:ext cx="312737" cy="214310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8" name="図形 142"/>
            <p:cNvSpPr>
              <a:spLocks/>
            </p:cNvSpPr>
            <p:nvPr/>
          </p:nvSpPr>
          <p:spPr bwMode="auto">
            <a:xfrm>
              <a:off x="1099540" y="5527540"/>
              <a:ext cx="454025" cy="380996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9" name="図形 143"/>
            <p:cNvSpPr>
              <a:spLocks/>
            </p:cNvSpPr>
            <p:nvPr/>
          </p:nvSpPr>
          <p:spPr bwMode="auto">
            <a:xfrm>
              <a:off x="1166215" y="5506903"/>
              <a:ext cx="487362" cy="401633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0" name="図形 144"/>
            <p:cNvSpPr>
              <a:spLocks/>
            </p:cNvSpPr>
            <p:nvPr/>
          </p:nvSpPr>
          <p:spPr bwMode="auto">
            <a:xfrm>
              <a:off x="1247177" y="5511665"/>
              <a:ext cx="533400" cy="396871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1" name="図形 145"/>
            <p:cNvSpPr>
              <a:spLocks/>
            </p:cNvSpPr>
            <p:nvPr/>
          </p:nvSpPr>
          <p:spPr bwMode="auto">
            <a:xfrm>
              <a:off x="1547216" y="5919649"/>
              <a:ext cx="63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2" name="図形 146"/>
            <p:cNvSpPr>
              <a:spLocks/>
            </p:cNvSpPr>
            <p:nvPr/>
          </p:nvSpPr>
          <p:spPr bwMode="auto">
            <a:xfrm>
              <a:off x="1309091" y="5502140"/>
              <a:ext cx="641350" cy="417508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3" name="図形 147"/>
            <p:cNvSpPr>
              <a:spLocks/>
            </p:cNvSpPr>
            <p:nvPr/>
          </p:nvSpPr>
          <p:spPr bwMode="auto">
            <a:xfrm>
              <a:off x="1031277" y="5135432"/>
              <a:ext cx="1144588" cy="773103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4" name="図形 148"/>
            <p:cNvSpPr>
              <a:spLocks/>
            </p:cNvSpPr>
            <p:nvPr/>
          </p:nvSpPr>
          <p:spPr bwMode="auto">
            <a:xfrm>
              <a:off x="1871066" y="5459279"/>
              <a:ext cx="430212" cy="220660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5" name="図形 149"/>
            <p:cNvSpPr>
              <a:spLocks/>
            </p:cNvSpPr>
            <p:nvPr/>
          </p:nvSpPr>
          <p:spPr bwMode="auto">
            <a:xfrm>
              <a:off x="2080616" y="5470391"/>
              <a:ext cx="288925" cy="19843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6" name="図形 150"/>
            <p:cNvSpPr>
              <a:spLocks/>
            </p:cNvSpPr>
            <p:nvPr/>
          </p:nvSpPr>
          <p:spPr bwMode="auto">
            <a:xfrm>
              <a:off x="1439266" y="5705338"/>
              <a:ext cx="471487" cy="198436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7" name="図形 151"/>
            <p:cNvSpPr>
              <a:spLocks/>
            </p:cNvSpPr>
            <p:nvPr/>
          </p:nvSpPr>
          <p:spPr bwMode="auto">
            <a:xfrm>
              <a:off x="1694853" y="5443404"/>
              <a:ext cx="754063" cy="444495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8" name="図形 152"/>
            <p:cNvSpPr>
              <a:spLocks/>
            </p:cNvSpPr>
            <p:nvPr/>
          </p:nvSpPr>
          <p:spPr bwMode="auto">
            <a:xfrm>
              <a:off x="1785341" y="5689463"/>
              <a:ext cx="385762" cy="19843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9" name="図形 153"/>
            <p:cNvSpPr>
              <a:spLocks/>
            </p:cNvSpPr>
            <p:nvPr/>
          </p:nvSpPr>
          <p:spPr bwMode="auto">
            <a:xfrm>
              <a:off x="1904403" y="5459279"/>
              <a:ext cx="815975" cy="423857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0" name="図形 154"/>
            <p:cNvSpPr>
              <a:spLocks/>
            </p:cNvSpPr>
            <p:nvPr/>
          </p:nvSpPr>
          <p:spPr bwMode="auto">
            <a:xfrm>
              <a:off x="1723428" y="5302118"/>
              <a:ext cx="1082675" cy="387346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1" name="図形 155"/>
            <p:cNvSpPr>
              <a:spLocks/>
            </p:cNvSpPr>
            <p:nvPr/>
          </p:nvSpPr>
          <p:spPr bwMode="auto">
            <a:xfrm>
              <a:off x="1961553" y="5313231"/>
              <a:ext cx="350838" cy="114299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2" name="図形 156"/>
            <p:cNvSpPr>
              <a:spLocks/>
            </p:cNvSpPr>
            <p:nvPr/>
          </p:nvSpPr>
          <p:spPr bwMode="auto">
            <a:xfrm>
              <a:off x="2753716" y="5443404"/>
              <a:ext cx="409575" cy="277809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3" name="図形 157"/>
            <p:cNvSpPr>
              <a:spLocks/>
            </p:cNvSpPr>
            <p:nvPr/>
          </p:nvSpPr>
          <p:spPr bwMode="auto">
            <a:xfrm>
              <a:off x="3893542" y="5360855"/>
              <a:ext cx="322262" cy="269872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4" name="図形 158"/>
            <p:cNvSpPr>
              <a:spLocks/>
            </p:cNvSpPr>
            <p:nvPr/>
          </p:nvSpPr>
          <p:spPr bwMode="auto">
            <a:xfrm>
              <a:off x="3671291" y="5329105"/>
              <a:ext cx="477837" cy="328608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5" name="図形 159"/>
            <p:cNvSpPr>
              <a:spLocks/>
            </p:cNvSpPr>
            <p:nvPr/>
          </p:nvSpPr>
          <p:spPr bwMode="auto">
            <a:xfrm>
              <a:off x="3622078" y="5365617"/>
              <a:ext cx="322263" cy="292097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6" name="図形 160"/>
            <p:cNvSpPr>
              <a:spLocks/>
            </p:cNvSpPr>
            <p:nvPr/>
          </p:nvSpPr>
          <p:spPr bwMode="auto">
            <a:xfrm>
              <a:off x="3196628" y="5344980"/>
              <a:ext cx="555625" cy="334958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7" name="図形 161"/>
            <p:cNvSpPr>
              <a:spLocks/>
            </p:cNvSpPr>
            <p:nvPr/>
          </p:nvSpPr>
          <p:spPr bwMode="auto">
            <a:xfrm>
              <a:off x="3048991" y="5908536"/>
              <a:ext cx="4762" cy="111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8" name="図形 162"/>
            <p:cNvSpPr>
              <a:spLocks/>
            </p:cNvSpPr>
            <p:nvPr/>
          </p:nvSpPr>
          <p:spPr bwMode="auto">
            <a:xfrm>
              <a:off x="16865" y="6065697"/>
              <a:ext cx="90487" cy="2063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9" name="図形 163"/>
            <p:cNvSpPr>
              <a:spLocks/>
            </p:cNvSpPr>
            <p:nvPr/>
          </p:nvSpPr>
          <p:spPr bwMode="auto">
            <a:xfrm>
              <a:off x="3110903" y="5402130"/>
              <a:ext cx="260350" cy="280984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0" name="図形 164"/>
            <p:cNvSpPr>
              <a:spLocks/>
            </p:cNvSpPr>
            <p:nvPr/>
          </p:nvSpPr>
          <p:spPr bwMode="auto">
            <a:xfrm>
              <a:off x="16865" y="6029185"/>
              <a:ext cx="493712" cy="57149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  <p:sp>
        <p:nvSpPr>
          <p:cNvPr id="81" name="図形 9"/>
          <p:cNvSpPr>
            <a:spLocks/>
          </p:cNvSpPr>
          <p:nvPr/>
        </p:nvSpPr>
        <p:spPr bwMode="auto">
          <a:xfrm>
            <a:off x="3929063" y="0"/>
            <a:ext cx="5214937" cy="3382963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cs typeface="+mn-cs"/>
            </a:endParaRPr>
          </a:p>
        </p:txBody>
      </p:sp>
      <p:grpSp>
        <p:nvGrpSpPr>
          <p:cNvPr id="82" name="グループ化 12"/>
          <p:cNvGrpSpPr>
            <a:grpSpLocks/>
          </p:cNvGrpSpPr>
          <p:nvPr/>
        </p:nvGrpSpPr>
        <p:grpSpPr bwMode="auto">
          <a:xfrm>
            <a:off x="4000500" y="0"/>
            <a:ext cx="5143500" cy="2000250"/>
            <a:chOff x="2168" y="0"/>
            <a:chExt cx="3576" cy="1384"/>
          </a:xfrm>
        </p:grpSpPr>
        <p:sp>
          <p:nvSpPr>
            <p:cNvPr id="83" name="図形 13"/>
            <p:cNvSpPr>
              <a:spLocks/>
            </p:cNvSpPr>
            <p:nvPr/>
          </p:nvSpPr>
          <p:spPr bwMode="auto">
            <a:xfrm>
              <a:off x="5420" y="1043"/>
              <a:ext cx="324" cy="271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4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5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6" name="図形 16"/>
            <p:cNvSpPr>
              <a:spLocks/>
            </p:cNvSpPr>
            <p:nvPr/>
          </p:nvSpPr>
          <p:spPr bwMode="auto">
            <a:xfrm>
              <a:off x="5504" y="1076"/>
              <a:ext cx="240" cy="214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7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8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9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0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1" name="図形 22"/>
            <p:cNvSpPr>
              <a:spLocks/>
            </p:cNvSpPr>
            <p:nvPr/>
          </p:nvSpPr>
          <p:spPr bwMode="auto">
            <a:xfrm>
              <a:off x="5601" y="0"/>
              <a:ext cx="143" cy="129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2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3" name="図形 24"/>
            <p:cNvSpPr>
              <a:spLocks/>
            </p:cNvSpPr>
            <p:nvPr/>
          </p:nvSpPr>
          <p:spPr bwMode="auto">
            <a:xfrm>
              <a:off x="2632" y="48"/>
              <a:ext cx="8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4" name="図形 25"/>
            <p:cNvSpPr>
              <a:spLocks/>
            </p:cNvSpPr>
            <p:nvPr/>
          </p:nvSpPr>
          <p:spPr bwMode="auto">
            <a:xfrm>
              <a:off x="4904" y="884"/>
              <a:ext cx="104" cy="82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5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6" name="図形 27"/>
            <p:cNvSpPr>
              <a:spLocks/>
            </p:cNvSpPr>
            <p:nvPr/>
          </p:nvSpPr>
          <p:spPr bwMode="auto">
            <a:xfrm>
              <a:off x="4772" y="1056"/>
              <a:ext cx="128" cy="178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7" name="図形 28"/>
            <p:cNvSpPr>
              <a:spLocks/>
            </p:cNvSpPr>
            <p:nvPr/>
          </p:nvSpPr>
          <p:spPr bwMode="auto">
            <a:xfrm>
              <a:off x="4816" y="821"/>
              <a:ext cx="532" cy="491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8" name="図形 29"/>
            <p:cNvSpPr>
              <a:spLocks/>
            </p:cNvSpPr>
            <p:nvPr/>
          </p:nvSpPr>
          <p:spPr bwMode="auto">
            <a:xfrm>
              <a:off x="4724" y="816"/>
              <a:ext cx="576" cy="350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9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0" name="図形 31"/>
            <p:cNvSpPr>
              <a:spLocks/>
            </p:cNvSpPr>
            <p:nvPr/>
          </p:nvSpPr>
          <p:spPr bwMode="auto">
            <a:xfrm>
              <a:off x="5384" y="831"/>
              <a:ext cx="192" cy="197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1" name="図形 32"/>
            <p:cNvSpPr>
              <a:spLocks/>
            </p:cNvSpPr>
            <p:nvPr/>
          </p:nvSpPr>
          <p:spPr bwMode="auto">
            <a:xfrm>
              <a:off x="4880" y="756"/>
              <a:ext cx="625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2" name="図形 33"/>
            <p:cNvSpPr>
              <a:spLocks/>
            </p:cNvSpPr>
            <p:nvPr/>
          </p:nvSpPr>
          <p:spPr bwMode="auto">
            <a:xfrm>
              <a:off x="5697" y="768"/>
              <a:ext cx="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3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4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5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6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7" name="図形 38"/>
            <p:cNvSpPr>
              <a:spLocks/>
            </p:cNvSpPr>
            <p:nvPr/>
          </p:nvSpPr>
          <p:spPr bwMode="auto">
            <a:xfrm>
              <a:off x="5101" y="388"/>
              <a:ext cx="247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8" name="図形 39"/>
            <p:cNvSpPr>
              <a:spLocks/>
            </p:cNvSpPr>
            <p:nvPr/>
          </p:nvSpPr>
          <p:spPr bwMode="auto">
            <a:xfrm>
              <a:off x="5092" y="368"/>
              <a:ext cx="190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9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0" name="図形 41"/>
            <p:cNvSpPr>
              <a:spLocks/>
            </p:cNvSpPr>
            <p:nvPr/>
          </p:nvSpPr>
          <p:spPr bwMode="auto">
            <a:xfrm>
              <a:off x="4473" y="139"/>
              <a:ext cx="183" cy="133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1" name="図形 42"/>
            <p:cNvSpPr>
              <a:spLocks/>
            </p:cNvSpPr>
            <p:nvPr/>
          </p:nvSpPr>
          <p:spPr bwMode="auto">
            <a:xfrm>
              <a:off x="4663" y="1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2" name="図形 43"/>
            <p:cNvSpPr>
              <a:spLocks/>
            </p:cNvSpPr>
            <p:nvPr/>
          </p:nvSpPr>
          <p:spPr bwMode="auto">
            <a:xfrm>
              <a:off x="4348" y="129"/>
              <a:ext cx="316" cy="147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3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4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5" name="図形 46"/>
            <p:cNvSpPr>
              <a:spLocks/>
            </p:cNvSpPr>
            <p:nvPr/>
          </p:nvSpPr>
          <p:spPr bwMode="auto">
            <a:xfrm>
              <a:off x="4224" y="96"/>
              <a:ext cx="284" cy="189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6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7" name="図形 48"/>
            <p:cNvSpPr>
              <a:spLocks/>
            </p:cNvSpPr>
            <p:nvPr/>
          </p:nvSpPr>
          <p:spPr bwMode="auto">
            <a:xfrm>
              <a:off x="4184" y="228"/>
              <a:ext cx="86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8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9" name="図形 50"/>
            <p:cNvSpPr>
              <a:spLocks/>
            </p:cNvSpPr>
            <p:nvPr/>
          </p:nvSpPr>
          <p:spPr bwMode="auto">
            <a:xfrm>
              <a:off x="4040" y="139"/>
              <a:ext cx="72" cy="1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0" name="図形 51"/>
            <p:cNvSpPr>
              <a:spLocks/>
            </p:cNvSpPr>
            <p:nvPr/>
          </p:nvSpPr>
          <p:spPr bwMode="auto">
            <a:xfrm>
              <a:off x="3056" y="264"/>
              <a:ext cx="150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1" name="図形 52"/>
            <p:cNvSpPr>
              <a:spLocks/>
            </p:cNvSpPr>
            <p:nvPr/>
          </p:nvSpPr>
          <p:spPr bwMode="auto">
            <a:xfrm>
              <a:off x="3060" y="236"/>
              <a:ext cx="221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2" name="図形 53"/>
            <p:cNvSpPr>
              <a:spLocks/>
            </p:cNvSpPr>
            <p:nvPr/>
          </p:nvSpPr>
          <p:spPr bwMode="auto">
            <a:xfrm>
              <a:off x="3068" y="224"/>
              <a:ext cx="286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3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4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5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+mn-lt"/>
                <a:cs typeface="+mn-cs"/>
              </a:endParaRPr>
            </a:p>
          </p:txBody>
        </p:sp>
        <p:sp>
          <p:nvSpPr>
            <p:cNvPr id="126" name="図形 57"/>
            <p:cNvSpPr>
              <a:spLocks/>
            </p:cNvSpPr>
            <p:nvPr/>
          </p:nvSpPr>
          <p:spPr bwMode="auto">
            <a:xfrm>
              <a:off x="3304" y="176"/>
              <a:ext cx="454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7" name="図形 58"/>
            <p:cNvSpPr>
              <a:spLocks/>
            </p:cNvSpPr>
            <p:nvPr/>
          </p:nvSpPr>
          <p:spPr bwMode="auto">
            <a:xfrm>
              <a:off x="3345" y="204"/>
              <a:ext cx="479" cy="259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8" name="図形 59"/>
            <p:cNvSpPr>
              <a:spLocks/>
            </p:cNvSpPr>
            <p:nvPr/>
          </p:nvSpPr>
          <p:spPr bwMode="auto">
            <a:xfrm>
              <a:off x="3503" y="152"/>
              <a:ext cx="381" cy="278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9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0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1" name="図形 62"/>
            <p:cNvSpPr>
              <a:spLocks/>
            </p:cNvSpPr>
            <p:nvPr/>
          </p:nvSpPr>
          <p:spPr bwMode="auto">
            <a:xfrm>
              <a:off x="3824" y="139"/>
              <a:ext cx="286" cy="283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2" name="図形 63"/>
            <p:cNvSpPr>
              <a:spLocks/>
            </p:cNvSpPr>
            <p:nvPr/>
          </p:nvSpPr>
          <p:spPr bwMode="auto">
            <a:xfrm>
              <a:off x="3924" y="139"/>
              <a:ext cx="260" cy="271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3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4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5" name="図形 66"/>
            <p:cNvSpPr>
              <a:spLocks/>
            </p:cNvSpPr>
            <p:nvPr/>
          </p:nvSpPr>
          <p:spPr bwMode="auto">
            <a:xfrm>
              <a:off x="4144" y="320"/>
              <a:ext cx="216" cy="110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6" name="図形 67"/>
            <p:cNvSpPr>
              <a:spLocks/>
            </p:cNvSpPr>
            <p:nvPr/>
          </p:nvSpPr>
          <p:spPr bwMode="auto">
            <a:xfrm>
              <a:off x="4156" y="295"/>
              <a:ext cx="296" cy="157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7" name="図形 68"/>
            <p:cNvSpPr>
              <a:spLocks/>
            </p:cNvSpPr>
            <p:nvPr/>
          </p:nvSpPr>
          <p:spPr bwMode="auto">
            <a:xfrm>
              <a:off x="4172" y="272"/>
              <a:ext cx="328" cy="202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8" name="図形 69"/>
            <p:cNvSpPr>
              <a:spLocks/>
            </p:cNvSpPr>
            <p:nvPr/>
          </p:nvSpPr>
          <p:spPr bwMode="auto">
            <a:xfrm>
              <a:off x="4345" y="284"/>
              <a:ext cx="319" cy="223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9" name="図形 70"/>
            <p:cNvSpPr>
              <a:spLocks/>
            </p:cNvSpPr>
            <p:nvPr/>
          </p:nvSpPr>
          <p:spPr bwMode="auto">
            <a:xfrm>
              <a:off x="4288" y="295"/>
              <a:ext cx="528" cy="259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0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1" name="図形 72"/>
            <p:cNvSpPr>
              <a:spLocks/>
            </p:cNvSpPr>
            <p:nvPr/>
          </p:nvSpPr>
          <p:spPr bwMode="auto">
            <a:xfrm>
              <a:off x="4300" y="276"/>
              <a:ext cx="578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2" name="図形 73"/>
            <p:cNvSpPr>
              <a:spLocks/>
            </p:cNvSpPr>
            <p:nvPr/>
          </p:nvSpPr>
          <p:spPr bwMode="auto">
            <a:xfrm>
              <a:off x="4360" y="292"/>
              <a:ext cx="613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3" name="図形 74"/>
            <p:cNvSpPr>
              <a:spLocks/>
            </p:cNvSpPr>
            <p:nvPr/>
          </p:nvSpPr>
          <p:spPr bwMode="auto">
            <a:xfrm>
              <a:off x="4392" y="295"/>
              <a:ext cx="640" cy="389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4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5" name="図形 76"/>
            <p:cNvSpPr>
              <a:spLocks/>
            </p:cNvSpPr>
            <p:nvPr/>
          </p:nvSpPr>
          <p:spPr bwMode="auto">
            <a:xfrm>
              <a:off x="4572" y="536"/>
              <a:ext cx="145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6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7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8" name="図形 79"/>
            <p:cNvSpPr>
              <a:spLocks/>
            </p:cNvSpPr>
            <p:nvPr/>
          </p:nvSpPr>
          <p:spPr bwMode="auto">
            <a:xfrm>
              <a:off x="4668" y="156"/>
              <a:ext cx="433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9" name="図形 80"/>
            <p:cNvSpPr>
              <a:spLocks/>
            </p:cNvSpPr>
            <p:nvPr/>
          </p:nvSpPr>
          <p:spPr bwMode="auto">
            <a:xfrm>
              <a:off x="4792" y="156"/>
              <a:ext cx="213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0" name="図形 81"/>
            <p:cNvSpPr>
              <a:spLocks/>
            </p:cNvSpPr>
            <p:nvPr/>
          </p:nvSpPr>
          <p:spPr bwMode="auto">
            <a:xfrm>
              <a:off x="4844" y="164"/>
              <a:ext cx="170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1" name="図形 82"/>
            <p:cNvSpPr>
              <a:spLocks/>
            </p:cNvSpPr>
            <p:nvPr/>
          </p:nvSpPr>
          <p:spPr bwMode="auto">
            <a:xfrm>
              <a:off x="4892" y="164"/>
              <a:ext cx="140" cy="98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2" name="図形 83"/>
            <p:cNvSpPr>
              <a:spLocks/>
            </p:cNvSpPr>
            <p:nvPr/>
          </p:nvSpPr>
          <p:spPr bwMode="auto">
            <a:xfrm>
              <a:off x="4936" y="168"/>
              <a:ext cx="276" cy="71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3" name="図形 84"/>
            <p:cNvSpPr>
              <a:spLocks/>
            </p:cNvSpPr>
            <p:nvPr/>
          </p:nvSpPr>
          <p:spPr bwMode="auto">
            <a:xfrm>
              <a:off x="5291" y="960"/>
              <a:ext cx="453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4" name="図形 85"/>
            <p:cNvSpPr>
              <a:spLocks/>
            </p:cNvSpPr>
            <p:nvPr/>
          </p:nvSpPr>
          <p:spPr bwMode="auto">
            <a:xfrm>
              <a:off x="5697" y="600"/>
              <a:ext cx="47" cy="98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5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6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7" name="図形 88"/>
            <p:cNvSpPr>
              <a:spLocks/>
            </p:cNvSpPr>
            <p:nvPr/>
          </p:nvSpPr>
          <p:spPr bwMode="auto">
            <a:xfrm>
              <a:off x="5323" y="476"/>
              <a:ext cx="323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ja-JP" smtClean="0"/>
              <a:t>Образец подзаголовка</a:t>
            </a:r>
            <a:endParaRPr lang="ja-JP" altLang="en-US" dirty="0"/>
          </a:p>
        </p:txBody>
      </p:sp>
      <p:sp>
        <p:nvSpPr>
          <p:cNvPr id="158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7A27F-63B4-4BB8-AF62-DE4D2CC903B6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159" name="図形 10"/>
          <p:cNvSpPr>
            <a:spLocks noGrp="1"/>
          </p:cNvSpPr>
          <p:nvPr>
            <p:ph type="ftr" sz="quarter" idx="11"/>
          </p:nvPr>
        </p:nvSpPr>
        <p:spPr>
          <a:xfrm>
            <a:off x="6048375" y="6492875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" name="図形 17"/>
          <p:cNvSpPr>
            <a:spLocks noGrp="1"/>
          </p:cNvSpPr>
          <p:nvPr>
            <p:ph type="sldNum" sz="quarter" idx="12"/>
          </p:nvPr>
        </p:nvSpPr>
        <p:spPr>
          <a:xfrm>
            <a:off x="8499475" y="6492875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B6483-1067-4AA5-9E3D-CD8F5B9AB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531EB-909F-47B7-9807-352C0967A327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F7866-CD49-4E67-9C0C-538339D34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lang="ru-RU" altLang="ja-JP" smtClean="0"/>
              <a:t>Образец заголовка</a:t>
            </a:r>
            <a:endParaRPr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54675-E8EF-4E3E-A681-9E478C4FC4CA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1C86C-C4DB-468B-ACF4-2D9681A47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ja-JP" smtClean="0"/>
              <a:t>Образец подзаголовка</a:t>
            </a:r>
            <a:endParaRPr lang="ja-JP" altLang="en-US"/>
          </a:p>
        </p:txBody>
      </p:sp>
      <p:sp>
        <p:nvSpPr>
          <p:cNvPr id="4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01B86-50C8-4773-97E2-A0518AD5C461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5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2ECB0-6211-45CB-AEC3-F6CB6C973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77050-B859-4C5B-B15D-0A7A9CC7CEFB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5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7CEAC-C568-48A6-99FE-36C840312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A215D-7DB5-4295-BEEF-B7E1A4FCA7DD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2875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7CA30-BB4E-494C-AC71-B5F3980BF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7A946-7123-4CE7-8E89-1D54FC7F10FF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55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9F2B4-9066-44BA-B986-DB4F48A92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/>
          </a:p>
        </p:txBody>
      </p:sp>
      <p:grpSp>
        <p:nvGrpSpPr>
          <p:cNvPr id="8" name="グループ化 11"/>
          <p:cNvGrpSpPr>
            <a:grpSpLocks/>
          </p:cNvGrpSpPr>
          <p:nvPr/>
        </p:nvGrpSpPr>
        <p:grpSpPr bwMode="auto">
          <a:xfrm>
            <a:off x="4763" y="5589588"/>
            <a:ext cx="5067300" cy="1268412"/>
            <a:chOff x="16865" y="4817936"/>
            <a:chExt cx="5067302" cy="1268398"/>
          </a:xfrm>
        </p:grpSpPr>
        <p:sp>
          <p:nvSpPr>
            <p:cNvPr id="9" name="図形 14"/>
            <p:cNvSpPr>
              <a:spLocks/>
            </p:cNvSpPr>
            <p:nvPr/>
          </p:nvSpPr>
          <p:spPr bwMode="auto">
            <a:xfrm>
              <a:off x="16865" y="5459279"/>
              <a:ext cx="254000" cy="303209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" name="図形 15"/>
            <p:cNvSpPr>
              <a:spLocks/>
            </p:cNvSpPr>
            <p:nvPr/>
          </p:nvSpPr>
          <p:spPr bwMode="auto">
            <a:xfrm>
              <a:off x="16865" y="4906835"/>
              <a:ext cx="158750" cy="187323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" name="図形 16"/>
            <p:cNvSpPr>
              <a:spLocks/>
            </p:cNvSpPr>
            <p:nvPr/>
          </p:nvSpPr>
          <p:spPr bwMode="auto">
            <a:xfrm>
              <a:off x="3842742" y="5919649"/>
              <a:ext cx="317500" cy="166685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" name="図形 17"/>
            <p:cNvSpPr>
              <a:spLocks/>
            </p:cNvSpPr>
            <p:nvPr/>
          </p:nvSpPr>
          <p:spPr bwMode="auto">
            <a:xfrm>
              <a:off x="16865" y="4984621"/>
              <a:ext cx="22225" cy="68262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" name="図形 18"/>
            <p:cNvSpPr>
              <a:spLocks/>
            </p:cNvSpPr>
            <p:nvPr/>
          </p:nvSpPr>
          <p:spPr bwMode="auto">
            <a:xfrm>
              <a:off x="16865" y="5470391"/>
              <a:ext cx="158750" cy="261935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" name="図形 20"/>
            <p:cNvSpPr>
              <a:spLocks/>
            </p:cNvSpPr>
            <p:nvPr/>
          </p:nvSpPr>
          <p:spPr bwMode="auto">
            <a:xfrm>
              <a:off x="27977" y="4827461"/>
              <a:ext cx="165100" cy="79374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" name="図形 21"/>
            <p:cNvSpPr>
              <a:spLocks/>
            </p:cNvSpPr>
            <p:nvPr/>
          </p:nvSpPr>
          <p:spPr bwMode="auto">
            <a:xfrm>
              <a:off x="129577" y="4827461"/>
              <a:ext cx="187325" cy="841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7" name="図形 22"/>
            <p:cNvSpPr>
              <a:spLocks/>
            </p:cNvSpPr>
            <p:nvPr/>
          </p:nvSpPr>
          <p:spPr bwMode="auto">
            <a:xfrm>
              <a:off x="1847253" y="5308468"/>
              <a:ext cx="390525" cy="119062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8" name="図形 23"/>
            <p:cNvSpPr>
              <a:spLocks/>
            </p:cNvSpPr>
            <p:nvPr/>
          </p:nvSpPr>
          <p:spPr bwMode="auto">
            <a:xfrm>
              <a:off x="1650403" y="5292593"/>
              <a:ext cx="287338" cy="150811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9" name="図形 24"/>
            <p:cNvSpPr>
              <a:spLocks/>
            </p:cNvSpPr>
            <p:nvPr/>
          </p:nvSpPr>
          <p:spPr bwMode="auto">
            <a:xfrm>
              <a:off x="1161452" y="5187819"/>
              <a:ext cx="619125" cy="255585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0" name="図形 25"/>
            <p:cNvSpPr>
              <a:spLocks/>
            </p:cNvSpPr>
            <p:nvPr/>
          </p:nvSpPr>
          <p:spPr bwMode="auto">
            <a:xfrm>
              <a:off x="1417041" y="5249731"/>
              <a:ext cx="293687" cy="152398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1" name="図形 26"/>
            <p:cNvSpPr>
              <a:spLocks/>
            </p:cNvSpPr>
            <p:nvPr/>
          </p:nvSpPr>
          <p:spPr bwMode="auto">
            <a:xfrm>
              <a:off x="1332903" y="5246556"/>
              <a:ext cx="384175" cy="176210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2" name="図形 27"/>
            <p:cNvSpPr>
              <a:spLocks/>
            </p:cNvSpPr>
            <p:nvPr/>
          </p:nvSpPr>
          <p:spPr bwMode="auto">
            <a:xfrm>
              <a:off x="1280515" y="5224332"/>
              <a:ext cx="460375" cy="209548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3" name="図形 28"/>
            <p:cNvSpPr>
              <a:spLocks/>
            </p:cNvSpPr>
            <p:nvPr/>
          </p:nvSpPr>
          <p:spPr bwMode="auto">
            <a:xfrm>
              <a:off x="1242415" y="5203694"/>
              <a:ext cx="225425" cy="209548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4" name="図形 29"/>
            <p:cNvSpPr>
              <a:spLocks/>
            </p:cNvSpPr>
            <p:nvPr/>
          </p:nvSpPr>
          <p:spPr bwMode="auto">
            <a:xfrm>
              <a:off x="2175866" y="4827461"/>
              <a:ext cx="204787" cy="200023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5" name="図形 30"/>
            <p:cNvSpPr>
              <a:spLocks/>
            </p:cNvSpPr>
            <p:nvPr/>
          </p:nvSpPr>
          <p:spPr bwMode="auto">
            <a:xfrm>
              <a:off x="2102841" y="4827461"/>
              <a:ext cx="215900" cy="20954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6" name="図形 31"/>
            <p:cNvSpPr>
              <a:spLocks/>
            </p:cNvSpPr>
            <p:nvPr/>
          </p:nvSpPr>
          <p:spPr bwMode="auto">
            <a:xfrm>
              <a:off x="1994891" y="4827461"/>
              <a:ext cx="242887" cy="21907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7" name="図形 32"/>
            <p:cNvSpPr>
              <a:spLocks/>
            </p:cNvSpPr>
            <p:nvPr/>
          </p:nvSpPr>
          <p:spPr bwMode="auto">
            <a:xfrm>
              <a:off x="1864716" y="4827461"/>
              <a:ext cx="266700" cy="239709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8" name="図形 33"/>
            <p:cNvSpPr>
              <a:spLocks/>
            </p:cNvSpPr>
            <p:nvPr/>
          </p:nvSpPr>
          <p:spPr bwMode="auto">
            <a:xfrm>
              <a:off x="1609128" y="4827461"/>
              <a:ext cx="454025" cy="239709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9" name="図形 34"/>
            <p:cNvSpPr>
              <a:spLocks/>
            </p:cNvSpPr>
            <p:nvPr/>
          </p:nvSpPr>
          <p:spPr bwMode="auto">
            <a:xfrm>
              <a:off x="1432916" y="4827461"/>
              <a:ext cx="420687" cy="2555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0" name="図形 35"/>
            <p:cNvSpPr>
              <a:spLocks/>
            </p:cNvSpPr>
            <p:nvPr/>
          </p:nvSpPr>
          <p:spPr bwMode="auto">
            <a:xfrm>
              <a:off x="1359891" y="4827461"/>
              <a:ext cx="363537" cy="26193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1" name="図形 36"/>
            <p:cNvSpPr>
              <a:spLocks/>
            </p:cNvSpPr>
            <p:nvPr/>
          </p:nvSpPr>
          <p:spPr bwMode="auto">
            <a:xfrm>
              <a:off x="985240" y="4827461"/>
              <a:ext cx="668337" cy="67468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2" name="図形 37"/>
            <p:cNvSpPr>
              <a:spLocks/>
            </p:cNvSpPr>
            <p:nvPr/>
          </p:nvSpPr>
          <p:spPr bwMode="auto">
            <a:xfrm>
              <a:off x="662977" y="5146544"/>
              <a:ext cx="884238" cy="360359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3" name="図形 38"/>
            <p:cNvSpPr>
              <a:spLocks/>
            </p:cNvSpPr>
            <p:nvPr/>
          </p:nvSpPr>
          <p:spPr bwMode="auto">
            <a:xfrm>
              <a:off x="577252" y="5135432"/>
              <a:ext cx="749300" cy="366708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4" name="図形 39"/>
            <p:cNvSpPr>
              <a:spLocks/>
            </p:cNvSpPr>
            <p:nvPr/>
          </p:nvSpPr>
          <p:spPr bwMode="auto">
            <a:xfrm>
              <a:off x="770927" y="4827461"/>
              <a:ext cx="782638" cy="638168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5" name="図形 40"/>
            <p:cNvSpPr>
              <a:spLocks/>
            </p:cNvSpPr>
            <p:nvPr/>
          </p:nvSpPr>
          <p:spPr bwMode="auto">
            <a:xfrm>
              <a:off x="1139227" y="4827461"/>
              <a:ext cx="328613" cy="31908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6" name="図形 41"/>
            <p:cNvSpPr>
              <a:spLocks/>
            </p:cNvSpPr>
            <p:nvPr/>
          </p:nvSpPr>
          <p:spPr bwMode="auto">
            <a:xfrm>
              <a:off x="470890" y="4889372"/>
              <a:ext cx="242887" cy="261935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7" name="図形 42"/>
            <p:cNvSpPr>
              <a:spLocks/>
            </p:cNvSpPr>
            <p:nvPr/>
          </p:nvSpPr>
          <p:spPr bwMode="auto">
            <a:xfrm>
              <a:off x="618527" y="4911597"/>
              <a:ext cx="276225" cy="223836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8" name="図形 43"/>
            <p:cNvSpPr>
              <a:spLocks/>
            </p:cNvSpPr>
            <p:nvPr/>
          </p:nvSpPr>
          <p:spPr bwMode="auto">
            <a:xfrm>
              <a:off x="537565" y="4886197"/>
              <a:ext cx="442912" cy="223836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9" name="図形 44"/>
            <p:cNvSpPr>
              <a:spLocks/>
            </p:cNvSpPr>
            <p:nvPr/>
          </p:nvSpPr>
          <p:spPr bwMode="auto">
            <a:xfrm>
              <a:off x="680440" y="4886197"/>
              <a:ext cx="11112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0" name="図形 45"/>
            <p:cNvSpPr>
              <a:spLocks/>
            </p:cNvSpPr>
            <p:nvPr/>
          </p:nvSpPr>
          <p:spPr bwMode="auto">
            <a:xfrm>
              <a:off x="628052" y="4827461"/>
              <a:ext cx="103188" cy="47624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1" name="図形 46"/>
            <p:cNvSpPr>
              <a:spLocks/>
            </p:cNvSpPr>
            <p:nvPr/>
          </p:nvSpPr>
          <p:spPr bwMode="auto">
            <a:xfrm>
              <a:off x="709015" y="4827461"/>
              <a:ext cx="90487" cy="47624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2" name="図形 47"/>
            <p:cNvSpPr>
              <a:spLocks/>
            </p:cNvSpPr>
            <p:nvPr/>
          </p:nvSpPr>
          <p:spPr bwMode="auto">
            <a:xfrm>
              <a:off x="153390" y="5187819"/>
              <a:ext cx="617537" cy="277810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3" name="図形 48"/>
            <p:cNvSpPr>
              <a:spLocks/>
            </p:cNvSpPr>
            <p:nvPr/>
          </p:nvSpPr>
          <p:spPr bwMode="auto">
            <a:xfrm>
              <a:off x="232765" y="4827461"/>
              <a:ext cx="1127125" cy="674680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4" name="図形 49"/>
            <p:cNvSpPr>
              <a:spLocks/>
            </p:cNvSpPr>
            <p:nvPr/>
          </p:nvSpPr>
          <p:spPr bwMode="auto">
            <a:xfrm>
              <a:off x="391515" y="5710101"/>
              <a:ext cx="720725" cy="314322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5" name="図形 50"/>
            <p:cNvSpPr>
              <a:spLocks/>
            </p:cNvSpPr>
            <p:nvPr/>
          </p:nvSpPr>
          <p:spPr bwMode="auto">
            <a:xfrm>
              <a:off x="969365" y="5486266"/>
              <a:ext cx="311150" cy="21907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6" name="図形 51"/>
            <p:cNvSpPr>
              <a:spLocks/>
            </p:cNvSpPr>
            <p:nvPr/>
          </p:nvSpPr>
          <p:spPr bwMode="auto">
            <a:xfrm>
              <a:off x="210540" y="5486266"/>
              <a:ext cx="904875" cy="520694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7" name="図形 52"/>
            <p:cNvSpPr>
              <a:spLocks/>
            </p:cNvSpPr>
            <p:nvPr/>
          </p:nvSpPr>
          <p:spPr bwMode="auto">
            <a:xfrm>
              <a:off x="16865" y="5767251"/>
              <a:ext cx="22225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8" name="図形 53"/>
            <p:cNvSpPr>
              <a:spLocks/>
            </p:cNvSpPr>
            <p:nvPr/>
          </p:nvSpPr>
          <p:spPr bwMode="auto">
            <a:xfrm>
              <a:off x="62902" y="5486266"/>
              <a:ext cx="447675" cy="276222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9" name="図形 54"/>
            <p:cNvSpPr>
              <a:spLocks/>
            </p:cNvSpPr>
            <p:nvPr/>
          </p:nvSpPr>
          <p:spPr bwMode="auto">
            <a:xfrm>
              <a:off x="367702" y="5522778"/>
              <a:ext cx="227013" cy="18732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0" name="図形 55"/>
            <p:cNvSpPr>
              <a:spLocks/>
            </p:cNvSpPr>
            <p:nvPr/>
          </p:nvSpPr>
          <p:spPr bwMode="auto">
            <a:xfrm>
              <a:off x="83540" y="5459279"/>
              <a:ext cx="942975" cy="307972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1" name="図形 56"/>
            <p:cNvSpPr>
              <a:spLocks/>
            </p:cNvSpPr>
            <p:nvPr/>
          </p:nvSpPr>
          <p:spPr bwMode="auto">
            <a:xfrm>
              <a:off x="89890" y="5746613"/>
              <a:ext cx="965200" cy="319084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2" name="図形 57"/>
            <p:cNvSpPr>
              <a:spLocks/>
            </p:cNvSpPr>
            <p:nvPr/>
          </p:nvSpPr>
          <p:spPr bwMode="auto">
            <a:xfrm>
              <a:off x="839190" y="5757726"/>
              <a:ext cx="236537" cy="198435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3" name="図形 58"/>
            <p:cNvSpPr>
              <a:spLocks/>
            </p:cNvSpPr>
            <p:nvPr/>
          </p:nvSpPr>
          <p:spPr bwMode="auto">
            <a:xfrm>
              <a:off x="702665" y="5778362"/>
              <a:ext cx="352425" cy="203198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4" name="図形 59"/>
            <p:cNvSpPr>
              <a:spLocks/>
            </p:cNvSpPr>
            <p:nvPr/>
          </p:nvSpPr>
          <p:spPr bwMode="auto">
            <a:xfrm>
              <a:off x="561377" y="5762488"/>
              <a:ext cx="514350" cy="255585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5" name="図形 60"/>
            <p:cNvSpPr>
              <a:spLocks/>
            </p:cNvSpPr>
            <p:nvPr/>
          </p:nvSpPr>
          <p:spPr bwMode="auto">
            <a:xfrm>
              <a:off x="794740" y="5810112"/>
              <a:ext cx="338137" cy="177798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6" name="図形 61"/>
            <p:cNvSpPr>
              <a:spLocks/>
            </p:cNvSpPr>
            <p:nvPr/>
          </p:nvSpPr>
          <p:spPr bwMode="auto">
            <a:xfrm>
              <a:off x="901102" y="5767251"/>
              <a:ext cx="265113" cy="198435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7" name="図形 62"/>
            <p:cNvSpPr>
              <a:spLocks/>
            </p:cNvSpPr>
            <p:nvPr/>
          </p:nvSpPr>
          <p:spPr bwMode="auto">
            <a:xfrm>
              <a:off x="940790" y="5746613"/>
              <a:ext cx="306387" cy="209548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8" name="図形 63"/>
            <p:cNvSpPr>
              <a:spLocks/>
            </p:cNvSpPr>
            <p:nvPr/>
          </p:nvSpPr>
          <p:spPr bwMode="auto">
            <a:xfrm>
              <a:off x="985240" y="5522778"/>
              <a:ext cx="517525" cy="406396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9" name="図形 64"/>
            <p:cNvSpPr>
              <a:spLocks/>
            </p:cNvSpPr>
            <p:nvPr/>
          </p:nvSpPr>
          <p:spPr bwMode="auto">
            <a:xfrm>
              <a:off x="1036040" y="5710101"/>
              <a:ext cx="312737" cy="214310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0" name="図形 65"/>
            <p:cNvSpPr>
              <a:spLocks/>
            </p:cNvSpPr>
            <p:nvPr/>
          </p:nvSpPr>
          <p:spPr bwMode="auto">
            <a:xfrm>
              <a:off x="1099540" y="5527540"/>
              <a:ext cx="454025" cy="380996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1" name="図形 66"/>
            <p:cNvSpPr>
              <a:spLocks/>
            </p:cNvSpPr>
            <p:nvPr/>
          </p:nvSpPr>
          <p:spPr bwMode="auto">
            <a:xfrm>
              <a:off x="1166215" y="5506903"/>
              <a:ext cx="487362" cy="401633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2" name="図形 67"/>
            <p:cNvSpPr>
              <a:spLocks/>
            </p:cNvSpPr>
            <p:nvPr/>
          </p:nvSpPr>
          <p:spPr bwMode="auto">
            <a:xfrm>
              <a:off x="1247177" y="5511665"/>
              <a:ext cx="533400" cy="396871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3" name="図形 68"/>
            <p:cNvSpPr>
              <a:spLocks/>
            </p:cNvSpPr>
            <p:nvPr/>
          </p:nvSpPr>
          <p:spPr bwMode="auto">
            <a:xfrm>
              <a:off x="1547216" y="5919649"/>
              <a:ext cx="63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4" name="図形 69"/>
            <p:cNvSpPr>
              <a:spLocks/>
            </p:cNvSpPr>
            <p:nvPr/>
          </p:nvSpPr>
          <p:spPr bwMode="auto">
            <a:xfrm>
              <a:off x="1309091" y="5502140"/>
              <a:ext cx="641350" cy="417508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5" name="図形 70"/>
            <p:cNvSpPr>
              <a:spLocks/>
            </p:cNvSpPr>
            <p:nvPr/>
          </p:nvSpPr>
          <p:spPr bwMode="auto">
            <a:xfrm>
              <a:off x="1031277" y="5135432"/>
              <a:ext cx="1144588" cy="773103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6" name="図形 71"/>
            <p:cNvSpPr>
              <a:spLocks/>
            </p:cNvSpPr>
            <p:nvPr/>
          </p:nvSpPr>
          <p:spPr bwMode="auto">
            <a:xfrm>
              <a:off x="1871066" y="5459279"/>
              <a:ext cx="430212" cy="220660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7" name="図形 72"/>
            <p:cNvSpPr>
              <a:spLocks/>
            </p:cNvSpPr>
            <p:nvPr/>
          </p:nvSpPr>
          <p:spPr bwMode="auto">
            <a:xfrm>
              <a:off x="2080616" y="5470391"/>
              <a:ext cx="288925" cy="19843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8" name="図形 73"/>
            <p:cNvSpPr>
              <a:spLocks/>
            </p:cNvSpPr>
            <p:nvPr/>
          </p:nvSpPr>
          <p:spPr bwMode="auto">
            <a:xfrm>
              <a:off x="1439266" y="5705338"/>
              <a:ext cx="471487" cy="198436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9" name="図形 74"/>
            <p:cNvSpPr>
              <a:spLocks/>
            </p:cNvSpPr>
            <p:nvPr/>
          </p:nvSpPr>
          <p:spPr bwMode="auto">
            <a:xfrm>
              <a:off x="1694853" y="5443404"/>
              <a:ext cx="754063" cy="444495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0" name="図形 75"/>
            <p:cNvSpPr>
              <a:spLocks/>
            </p:cNvSpPr>
            <p:nvPr/>
          </p:nvSpPr>
          <p:spPr bwMode="auto">
            <a:xfrm>
              <a:off x="1785341" y="5689463"/>
              <a:ext cx="385762" cy="19843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1" name="図形 76"/>
            <p:cNvSpPr>
              <a:spLocks/>
            </p:cNvSpPr>
            <p:nvPr/>
          </p:nvSpPr>
          <p:spPr bwMode="auto">
            <a:xfrm>
              <a:off x="1904403" y="5459279"/>
              <a:ext cx="815975" cy="423857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2" name="図形 77"/>
            <p:cNvSpPr>
              <a:spLocks/>
            </p:cNvSpPr>
            <p:nvPr/>
          </p:nvSpPr>
          <p:spPr bwMode="auto">
            <a:xfrm>
              <a:off x="1723428" y="5302118"/>
              <a:ext cx="1082675" cy="387346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3" name="図形 78"/>
            <p:cNvSpPr>
              <a:spLocks/>
            </p:cNvSpPr>
            <p:nvPr/>
          </p:nvSpPr>
          <p:spPr bwMode="auto">
            <a:xfrm>
              <a:off x="1961553" y="5313231"/>
              <a:ext cx="350838" cy="114299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4" name="図形 79"/>
            <p:cNvSpPr>
              <a:spLocks/>
            </p:cNvSpPr>
            <p:nvPr/>
          </p:nvSpPr>
          <p:spPr bwMode="auto">
            <a:xfrm>
              <a:off x="2753716" y="5443404"/>
              <a:ext cx="409575" cy="277809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5" name="図形 80"/>
            <p:cNvSpPr>
              <a:spLocks/>
            </p:cNvSpPr>
            <p:nvPr/>
          </p:nvSpPr>
          <p:spPr bwMode="auto">
            <a:xfrm>
              <a:off x="3893542" y="5360855"/>
              <a:ext cx="322262" cy="269872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6" name="図形 81"/>
            <p:cNvSpPr>
              <a:spLocks/>
            </p:cNvSpPr>
            <p:nvPr/>
          </p:nvSpPr>
          <p:spPr bwMode="auto">
            <a:xfrm>
              <a:off x="3671291" y="5329105"/>
              <a:ext cx="477837" cy="328608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7" name="図形 82"/>
            <p:cNvSpPr>
              <a:spLocks/>
            </p:cNvSpPr>
            <p:nvPr/>
          </p:nvSpPr>
          <p:spPr bwMode="auto">
            <a:xfrm>
              <a:off x="3622078" y="5365617"/>
              <a:ext cx="322263" cy="292097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8" name="図形 83"/>
            <p:cNvSpPr>
              <a:spLocks/>
            </p:cNvSpPr>
            <p:nvPr/>
          </p:nvSpPr>
          <p:spPr bwMode="auto">
            <a:xfrm>
              <a:off x="3196628" y="5344980"/>
              <a:ext cx="555625" cy="334958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9" name="図形 84"/>
            <p:cNvSpPr>
              <a:spLocks/>
            </p:cNvSpPr>
            <p:nvPr/>
          </p:nvSpPr>
          <p:spPr bwMode="auto">
            <a:xfrm>
              <a:off x="3048991" y="5908536"/>
              <a:ext cx="4762" cy="111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0" name="図形 85"/>
            <p:cNvSpPr>
              <a:spLocks/>
            </p:cNvSpPr>
            <p:nvPr/>
          </p:nvSpPr>
          <p:spPr bwMode="auto">
            <a:xfrm>
              <a:off x="16865" y="6065697"/>
              <a:ext cx="90487" cy="2063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1" name="図形 86"/>
            <p:cNvSpPr>
              <a:spLocks/>
            </p:cNvSpPr>
            <p:nvPr/>
          </p:nvSpPr>
          <p:spPr bwMode="auto">
            <a:xfrm>
              <a:off x="3110903" y="5402130"/>
              <a:ext cx="260350" cy="280984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2" name="図形 87"/>
            <p:cNvSpPr>
              <a:spLocks/>
            </p:cNvSpPr>
            <p:nvPr/>
          </p:nvSpPr>
          <p:spPr bwMode="auto">
            <a:xfrm>
              <a:off x="16865" y="6029185"/>
              <a:ext cx="493712" cy="57149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/>
          </a:p>
        </p:txBody>
      </p:sp>
      <p:sp>
        <p:nvSpPr>
          <p:cNvPr id="83" name="図形 6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6F1D2-E4D9-4F9F-B688-C6B08916ED4A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84" name="図形 7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5" name="図形 8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505FE-2EF8-4CD6-A22D-71D6D6AF2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D754F-1499-4C1B-BAAB-E2B60F825030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8D4A5-13A6-4266-9305-F7B4E8A2F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E87AB-09D4-4E45-ABC3-E64B62FA36F8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3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CDDA4-C99F-4EDD-A6CA-4BCB32733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442D6-1301-4F4E-8AF5-16AD4937F3E8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B9F0E-4238-448A-B120-C027375B0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ja-JP" noProof="0" smtClean="0"/>
              <a:t>Вставка рисунка</a:t>
            </a:r>
            <a:endParaRPr lang="ja-JP" altLang="en-US" noProof="0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8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5E6FD-890B-4191-B9BE-5A0C536E9DB5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6" name="図形 9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図形 10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F3087-F104-432D-9622-E8841D28E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25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63" y="0"/>
            <a:ext cx="5214937" cy="3382963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cs typeface="+mn-cs"/>
            </a:endParaRPr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725" y="1857375"/>
            <a:ext cx="8248650" cy="45005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  <a:p>
            <a:pPr lvl="5"/>
            <a:r>
              <a:rPr lang="ja-JP" altLang="en-US" dirty="0" smtClean="0"/>
              <a:t>第</a:t>
            </a:r>
            <a:r>
              <a:rPr lang="en-US" altLang="ja-JP" dirty="0" smtClean="0"/>
              <a:t>6</a:t>
            </a:r>
            <a:r>
              <a:rPr lang="ja-JP" altLang="en-US" dirty="0" smtClean="0"/>
              <a:t>レベル</a:t>
            </a:r>
          </a:p>
          <a:p>
            <a:pPr lvl="6"/>
            <a:r>
              <a:rPr lang="ja-JP" altLang="en-US" dirty="0" smtClean="0"/>
              <a:t>第</a:t>
            </a:r>
            <a:r>
              <a:rPr lang="en-US" altLang="ja-JP" dirty="0" smtClean="0"/>
              <a:t>7</a:t>
            </a:r>
            <a:r>
              <a:rPr lang="ja-JP" altLang="en-US" dirty="0" smtClean="0"/>
              <a:t>レベル</a:t>
            </a:r>
          </a:p>
          <a:p>
            <a:pPr lvl="7"/>
            <a:r>
              <a:rPr lang="ja-JP" altLang="en-US" dirty="0" smtClean="0"/>
              <a:t>第</a:t>
            </a:r>
            <a:r>
              <a:rPr lang="en-US" altLang="ja-JP" dirty="0" smtClean="0"/>
              <a:t>8</a:t>
            </a:r>
            <a:r>
              <a:rPr lang="ja-JP" altLang="en-US" dirty="0" smtClean="0"/>
              <a:t>レベル</a:t>
            </a:r>
          </a:p>
          <a:p>
            <a:pPr lvl="8"/>
            <a:r>
              <a:rPr lang="ja-JP" altLang="en-US" dirty="0" smtClean="0"/>
              <a:t>第</a:t>
            </a:r>
            <a:r>
              <a:rPr lang="en-US" altLang="ja-JP" dirty="0" smtClean="0"/>
              <a:t>9</a:t>
            </a:r>
            <a:r>
              <a:rPr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88" y="6492875"/>
            <a:ext cx="1528762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0CEF16-00BB-40F9-8BB9-D5B0A36EDBC5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375" y="6492875"/>
            <a:ext cx="2395538" cy="365125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63" y="6492875"/>
            <a:ext cx="642937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BBD422-8E80-419C-B01F-B82E147D7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313" y="5716588"/>
            <a:ext cx="0" cy="369887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>
            <a:spAutoFit/>
          </a:bodyPr>
          <a:lstStyle/>
          <a:p>
            <a:pPr>
              <a:defRPr/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grpSp>
        <p:nvGrpSpPr>
          <p:cNvPr id="1034" name="グループ化 11"/>
          <p:cNvGrpSpPr>
            <a:grpSpLocks/>
          </p:cNvGrpSpPr>
          <p:nvPr/>
        </p:nvGrpSpPr>
        <p:grpSpPr bwMode="auto">
          <a:xfrm>
            <a:off x="4000500" y="0"/>
            <a:ext cx="5143500" cy="200025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3"/>
              <a:ext cx="324" cy="271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4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1" y="0"/>
              <a:ext cx="143" cy="129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2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8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1"/>
              <a:ext cx="532" cy="491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0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1"/>
              <a:ext cx="192" cy="197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5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7" y="768"/>
              <a:ext cx="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1" y="388"/>
              <a:ext cx="247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90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3" y="139"/>
              <a:ext cx="183" cy="133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3" y="1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9"/>
              <a:ext cx="316" cy="147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9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6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39"/>
              <a:ext cx="72" cy="1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0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1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6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4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5" y="204"/>
              <a:ext cx="479" cy="259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3" y="152"/>
              <a:ext cx="381" cy="278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39"/>
              <a:ext cx="286" cy="283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39"/>
              <a:ext cx="260" cy="271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10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5"/>
              <a:ext cx="296" cy="157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2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5" y="284"/>
              <a:ext cx="319" cy="223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5"/>
              <a:ext cx="528" cy="259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78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3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5"/>
              <a:ext cx="640" cy="389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5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3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+mn-lt"/>
                <a:cs typeface="+mn-cs"/>
              </a:endParaRPr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3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0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8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1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1" y="960"/>
              <a:ext cx="453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7" y="600"/>
              <a:ext cx="47" cy="98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3" y="476"/>
              <a:ext cx="323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87" r:id="rId2"/>
    <p:sldLayoutId id="2147484092" r:id="rId3"/>
    <p:sldLayoutId id="2147484093" r:id="rId4"/>
    <p:sldLayoutId id="2147484094" r:id="rId5"/>
    <p:sldLayoutId id="2147484088" r:id="rId6"/>
    <p:sldLayoutId id="2147484089" r:id="rId7"/>
    <p:sldLayoutId id="2147484095" r:id="rId8"/>
    <p:sldLayoutId id="2147484096" r:id="rId9"/>
    <p:sldLayoutId id="2147484097" r:id="rId10"/>
    <p:sldLayoutId id="2147484098" r:id="rId11"/>
    <p:sldLayoutId id="2147484090" r:id="rId12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A3F7B"/>
        </a:buClr>
        <a:buSzPct val="55000"/>
        <a:buFont typeface="Wingdings" pitchFamily="2" charset="2"/>
        <a:buChar char="p"/>
        <a:defRPr kumimoji="1" sz="3200">
          <a:solidFill>
            <a:srgbClr val="0C406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pitchFamily="2" charset="2"/>
        <a:buChar char="n"/>
        <a:defRPr kumimoji="1" sz="2800">
          <a:solidFill>
            <a:srgbClr val="0C4063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88941"/>
        </a:buClr>
        <a:buSzPct val="48000"/>
        <a:buFont typeface="Wingdings" pitchFamily="2" charset="2"/>
        <a:buChar char="n"/>
        <a:defRPr kumimoji="1" sz="2400">
          <a:solidFill>
            <a:srgbClr val="0C4063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DEC441"/>
        </a:buClr>
        <a:buSzPct val="45000"/>
        <a:buFont typeface="Wingdings" pitchFamily="2" charset="2"/>
        <a:buChar char="n"/>
        <a:defRPr kumimoji="1" sz="2000">
          <a:solidFill>
            <a:srgbClr val="0C4063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FA500"/>
        </a:buClr>
        <a:buSzPct val="40000"/>
        <a:buFont typeface="Wingdings" pitchFamily="2" charset="2"/>
        <a:buChar char="n"/>
        <a:defRPr kumimoji="1" sz="2000">
          <a:solidFill>
            <a:srgbClr val="0C4063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2428892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FF3399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ВОДНЫЕ РЕСУРСЫ. </a:t>
            </a:r>
            <a:br>
              <a:rPr lang="ru-RU" sz="5400" b="1" dirty="0" smtClean="0">
                <a:solidFill>
                  <a:srgbClr val="FF3399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FF3399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ОХРАНА ВОД.</a:t>
            </a:r>
            <a:endParaRPr lang="ru-RU" sz="5400" b="1" dirty="0">
              <a:solidFill>
                <a:srgbClr val="FF3399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571500"/>
            <a:ext cx="9144000" cy="33575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ВОДНЫЕ РЕСУРСЫ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– это воды, которые человек использует в быту, в промышленности, в сельском хозяйстве.</a:t>
            </a:r>
            <a:endParaRPr lang="ru-RU" sz="4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C:\Users\Лена\AppData\Local\Microsoft\Windows\Temporary Internet Files\Content.IE5\1MMJNQQN\MCBD20043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0563"/>
            <a:ext cx="42894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Лена\AppData\Local\Microsoft\Windows\Temporary Internet Files\Content.IE5\R2RYJD4M\MCj023155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1838" y="4048125"/>
            <a:ext cx="3332162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071563"/>
            <a:ext cx="9001125" cy="5072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сутки человек потребляет 300-400 л воды.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производства 1т сахара расходуется 100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 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воды.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производства 1т бумаги – 900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воды.</a:t>
            </a:r>
            <a:endParaRPr lang="ru-RU" sz="2000" b="1" dirty="0" smtClean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производства 1т резины – 1500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воды.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Крупный металлургический комбинат в сутки потребляет около 1 млн. 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воды.  </a:t>
            </a:r>
            <a:endParaRPr lang="ru-RU" sz="1800" b="1" dirty="0" smtClean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-571528"/>
          <a:ext cx="8858312" cy="7429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715375" cy="10715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Водный кадастр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929687" cy="52149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ru-RU" sz="36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свод сведений о водных ресурсах России.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На каждого жителя Русской равнины приходится 8 500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воды в год, а на одного жителя Сибири – 100000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год.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b="1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58246" cy="9286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 воды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928688"/>
          <a:ext cx="8858284" cy="5723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42"/>
                <a:gridCol w="4429142"/>
              </a:tblGrid>
              <a:tr h="3071834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ВОДОПОЛЬЗОВАНИЕ</a:t>
                      </a:r>
                    </a:p>
                    <a:p>
                      <a:pPr algn="ctr"/>
                      <a:endParaRPr lang="ru-RU" i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Рыбное хозяйство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Гидроэнергетика (ГЭС)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Речной транспорт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Купание в реке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Рыбалка на берегу с удочкой</a:t>
                      </a:r>
                      <a:endParaRPr lang="ru-RU" sz="2400" i="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ВОДОПОТРЕБЛЕНИЕ </a:t>
                      </a:r>
                    </a:p>
                    <a:p>
                      <a:pPr algn="ctr"/>
                      <a:endParaRPr lang="ru-RU" sz="180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Промышленность.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Сельское хозяйство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Коммунальное хозяйство (вода в квартире), полив улиц.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ru-RU" sz="18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515176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ВОДОПОЛЬЗОВАТЕЛИ</a:t>
                      </a:r>
                      <a:r>
                        <a:rPr lang="ru-RU" sz="2400" b="1" i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ЗАГРЯЗНЯЮТ ВОДУ, УХУДШАЮТ ЕЁ КАЧЕСТВО</a:t>
                      </a:r>
                      <a:endParaRPr lang="ru-RU" sz="2400" b="1" i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РЕЗУЛЬТАТЕ ПОТРЕБЛЕНИЯ ВОДЫ СТАНОВИТСЯ МЕНЬШЕ, Т. Е. УМЕНЬШАЕТСЯ ЕЁ КОЛИЧЕСТВО, НО</a:t>
                      </a:r>
                      <a:r>
                        <a:rPr lang="ru-RU" sz="2400" b="1" i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МЕНЯЕТСЯ КАЧЕСТВО ВОДЫ ИЗ-ЗА СТОКОВ.</a:t>
                      </a:r>
                      <a:endParaRPr lang="ru-RU" sz="2400" b="1" i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ОХРАНА ВОД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929687" cy="47863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Строить очистные сооружения, а многие очистные сооружения реконструировать.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Совершенствовать технологию производства на предприятиях.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Экономия потребления воды, плата за каждый метр кубический по счётчику.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685804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Стихийные явления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66725" y="1214438"/>
            <a:ext cx="8677275" cy="5357812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Наводнения.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Цунами.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Снегопады.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Сели.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Лавины.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Наледи.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Гололёд.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Ливни.</a:t>
            </a:r>
          </a:p>
          <a:p>
            <a:pPr eaLnBrk="1" hangingPunct="1">
              <a:buFont typeface="Wingdings" pitchFamily="2" charset="2"/>
              <a:buChar char="v"/>
            </a:pPr>
            <a:endParaRPr lang="ru-RU" b="1" smtClean="0"/>
          </a:p>
        </p:txBody>
      </p:sp>
      <p:pic>
        <p:nvPicPr>
          <p:cNvPr id="2051" name="Picture 3" descr="C:\Users\Лена\AppData\Local\Microsoft\Windows\Temporary Internet Files\Content.IE5\VDWEJMRS\MCj0432590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278606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Лена\AppData\Local\Microsoft\Windows\Temporary Internet Files\Content.IE5\VDWEJMRS\MCj010497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3" y="4857750"/>
            <a:ext cx="1827212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Лена\AppData\Local\Microsoft\Windows\Temporary Internet Files\Content.IE5\202RE7VS\MCj0432588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75" y="21431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Лена\AppData\Local\Microsoft\Windows\Temporary Internet Files\Content.IE5\R2RYJD4M\MCj0104986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38" y="4214813"/>
            <a:ext cx="1820862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C:\Users\Лена\AppData\Local\Microsoft\Windows\Temporary Internet Files\Content.IE5\R2RYJD4M\MCj0104982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1071563"/>
            <a:ext cx="1817687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78</TotalTime>
  <Words>232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Brooklet</vt:lpstr>
      <vt:lpstr>ВОДНЫЕ РЕСУРСЫ.  ОХРАНА ВОД.</vt:lpstr>
      <vt:lpstr>Слайд 2</vt:lpstr>
      <vt:lpstr>Слайд 3</vt:lpstr>
      <vt:lpstr>Слайд 4</vt:lpstr>
      <vt:lpstr>Водный кадастр</vt:lpstr>
      <vt:lpstr>Использование воды</vt:lpstr>
      <vt:lpstr>ОХРАНА ВОД</vt:lpstr>
      <vt:lpstr>Стихийные явления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ВОДНЫЕ РЕСУРСЫ.  ОХРАНА ВОД.</dc:title>
  <dc:creator>Лена</dc:creator>
  <cp:lastModifiedBy>Трубин Сергей Александрович</cp:lastModifiedBy>
  <cp:revision>12</cp:revision>
  <dcterms:created xsi:type="dcterms:W3CDTF">2009-01-12T15:26:08Z</dcterms:created>
  <dcterms:modified xsi:type="dcterms:W3CDTF">2012-09-05T08:14:09Z</dcterms:modified>
</cp:coreProperties>
</file>