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685800" y="0"/>
            <a:ext cx="8001000" cy="7950200"/>
            <a:chOff x="685798" y="0"/>
            <a:chExt cx="8001004" cy="7950200"/>
          </a:xfrm>
        </p:grpSpPr>
        <p:sp>
          <p:nvSpPr>
            <p:cNvPr id="5" name="Pie 7"/>
            <p:cNvSpPr/>
            <p:nvPr/>
          </p:nvSpPr>
          <p:spPr>
            <a:xfrm flipH="1" flipV="1">
              <a:off x="1257298" y="5778500"/>
              <a:ext cx="2171701" cy="217170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grpSp>
          <p:nvGrpSpPr>
            <p:cNvPr id="6" name="Group 52"/>
            <p:cNvGrpSpPr>
              <a:grpSpLocks/>
            </p:cNvGrpSpPr>
            <p:nvPr/>
          </p:nvGrpSpPr>
          <p:grpSpPr bwMode="auto">
            <a:xfrm>
              <a:off x="685798" y="0"/>
              <a:ext cx="8001004" cy="6855714"/>
              <a:chOff x="685798" y="0"/>
              <a:chExt cx="8001004" cy="6855714"/>
            </a:xfrm>
          </p:grpSpPr>
          <p:sp>
            <p:nvSpPr>
              <p:cNvPr id="7" name="Freeform 9"/>
              <p:cNvSpPr/>
              <p:nvPr/>
            </p:nvSpPr>
            <p:spPr>
              <a:xfrm>
                <a:off x="685798" y="5880100"/>
                <a:ext cx="1143001" cy="9763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8" name="Oval 10"/>
              <p:cNvSpPr/>
              <p:nvPr/>
            </p:nvSpPr>
            <p:spPr>
              <a:xfrm>
                <a:off x="2590799" y="5181600"/>
                <a:ext cx="914400" cy="914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9" name="Oval 11"/>
              <p:cNvSpPr/>
              <p:nvPr/>
            </p:nvSpPr>
            <p:spPr>
              <a:xfrm>
                <a:off x="838198" y="57912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0" name="Oval 12"/>
              <p:cNvSpPr/>
              <p:nvPr/>
            </p:nvSpPr>
            <p:spPr>
              <a:xfrm>
                <a:off x="2362199" y="59436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1" name="Oval 13"/>
              <p:cNvSpPr/>
              <p:nvPr/>
            </p:nvSpPr>
            <p:spPr>
              <a:xfrm>
                <a:off x="1676398" y="56261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2" name="Oval 14"/>
              <p:cNvSpPr/>
              <p:nvPr/>
            </p:nvSpPr>
            <p:spPr>
              <a:xfrm>
                <a:off x="1981199" y="5334000"/>
                <a:ext cx="355600" cy="3556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3" name="Oval 15"/>
              <p:cNvSpPr/>
              <p:nvPr/>
            </p:nvSpPr>
            <p:spPr>
              <a:xfrm>
                <a:off x="1943099" y="55626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4" name="Oval 16"/>
              <p:cNvSpPr/>
              <p:nvPr/>
            </p:nvSpPr>
            <p:spPr>
              <a:xfrm>
                <a:off x="2362199" y="50292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5" name="Oval 17"/>
              <p:cNvSpPr/>
              <p:nvPr/>
            </p:nvSpPr>
            <p:spPr>
              <a:xfrm>
                <a:off x="3009899" y="4419600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6" name="Oval 18"/>
              <p:cNvSpPr/>
              <p:nvPr/>
            </p:nvSpPr>
            <p:spPr>
              <a:xfrm>
                <a:off x="2971799" y="46482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7" name="Oval 19"/>
              <p:cNvSpPr/>
              <p:nvPr/>
            </p:nvSpPr>
            <p:spPr>
              <a:xfrm>
                <a:off x="3314699" y="4724400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8" name="Oval 20"/>
              <p:cNvSpPr/>
              <p:nvPr/>
            </p:nvSpPr>
            <p:spPr>
              <a:xfrm>
                <a:off x="3619499" y="50292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9" name="Oval 21"/>
              <p:cNvSpPr/>
              <p:nvPr/>
            </p:nvSpPr>
            <p:spPr>
              <a:xfrm>
                <a:off x="1384298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0" name="Oval 22"/>
              <p:cNvSpPr/>
              <p:nvPr/>
            </p:nvSpPr>
            <p:spPr>
              <a:xfrm>
                <a:off x="3505199" y="52578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1" name="Oval 23"/>
              <p:cNvSpPr/>
              <p:nvPr/>
            </p:nvSpPr>
            <p:spPr>
              <a:xfrm>
                <a:off x="1295398" y="56642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2" name="Oval 24"/>
              <p:cNvSpPr/>
              <p:nvPr/>
            </p:nvSpPr>
            <p:spPr>
              <a:xfrm>
                <a:off x="1447798" y="5511800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3" name="Oval 25"/>
              <p:cNvSpPr/>
              <p:nvPr/>
            </p:nvSpPr>
            <p:spPr>
              <a:xfrm>
                <a:off x="1600198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4" name="Oval 26"/>
              <p:cNvSpPr/>
              <p:nvPr/>
            </p:nvSpPr>
            <p:spPr>
              <a:xfrm>
                <a:off x="3352799" y="5943600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5" name="Freeform 27"/>
              <p:cNvSpPr/>
              <p:nvPr/>
            </p:nvSpPr>
            <p:spPr>
              <a:xfrm flipV="1">
                <a:off x="5486400" y="0"/>
                <a:ext cx="1143001" cy="9763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6" name="Oval 28"/>
              <p:cNvSpPr/>
              <p:nvPr/>
            </p:nvSpPr>
            <p:spPr>
              <a:xfrm flipV="1">
                <a:off x="7391401" y="760413"/>
                <a:ext cx="914400" cy="9144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7" name="Oval 29"/>
              <p:cNvSpPr/>
              <p:nvPr/>
            </p:nvSpPr>
            <p:spPr>
              <a:xfrm flipV="1">
                <a:off x="5638800" y="608013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8" name="Oval 30"/>
              <p:cNvSpPr/>
              <p:nvPr/>
            </p:nvSpPr>
            <p:spPr>
              <a:xfrm flipV="1">
                <a:off x="7162801" y="150813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9" name="Oval 31"/>
              <p:cNvSpPr/>
              <p:nvPr/>
            </p:nvSpPr>
            <p:spPr>
              <a:xfrm flipV="1">
                <a:off x="6477001" y="773113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0" name="Oval 32"/>
              <p:cNvSpPr/>
              <p:nvPr/>
            </p:nvSpPr>
            <p:spPr>
              <a:xfrm flipV="1">
                <a:off x="6781801" y="1166813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1" name="Oval 33"/>
              <p:cNvSpPr/>
              <p:nvPr/>
            </p:nvSpPr>
            <p:spPr>
              <a:xfrm flipV="1">
                <a:off x="6743701" y="862013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2" name="Oval 34"/>
              <p:cNvSpPr/>
              <p:nvPr/>
            </p:nvSpPr>
            <p:spPr>
              <a:xfrm flipV="1">
                <a:off x="7162801" y="1065213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3" name="Oval 35"/>
              <p:cNvSpPr/>
              <p:nvPr/>
            </p:nvSpPr>
            <p:spPr>
              <a:xfrm flipV="1">
                <a:off x="7810502" y="2081213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4" name="Oval 36"/>
              <p:cNvSpPr/>
              <p:nvPr/>
            </p:nvSpPr>
            <p:spPr>
              <a:xfrm flipV="1">
                <a:off x="7772402" y="1776413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5" name="Oval 37"/>
              <p:cNvSpPr/>
              <p:nvPr/>
            </p:nvSpPr>
            <p:spPr>
              <a:xfrm flipV="1">
                <a:off x="8115302" y="1928813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6" name="Oval 38"/>
              <p:cNvSpPr/>
              <p:nvPr/>
            </p:nvSpPr>
            <p:spPr>
              <a:xfrm flipV="1">
                <a:off x="8420102" y="1624013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7" name="Oval 39"/>
              <p:cNvSpPr/>
              <p:nvPr/>
            </p:nvSpPr>
            <p:spPr>
              <a:xfrm flipV="1">
                <a:off x="6184901" y="1243013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8" name="Oval 40"/>
              <p:cNvSpPr/>
              <p:nvPr/>
            </p:nvSpPr>
            <p:spPr>
              <a:xfrm flipV="1">
                <a:off x="8305802" y="1395413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9" name="Oval 41"/>
              <p:cNvSpPr/>
              <p:nvPr/>
            </p:nvSpPr>
            <p:spPr>
              <a:xfrm flipV="1">
                <a:off x="6096001" y="1065213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40" name="Oval 42"/>
              <p:cNvSpPr/>
              <p:nvPr/>
            </p:nvSpPr>
            <p:spPr>
              <a:xfrm flipV="1">
                <a:off x="6248401" y="1217613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41" name="Oval 43"/>
              <p:cNvSpPr/>
              <p:nvPr/>
            </p:nvSpPr>
            <p:spPr>
              <a:xfrm flipV="1">
                <a:off x="6400801" y="1243013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42" name="Oval 44"/>
              <p:cNvSpPr/>
              <p:nvPr/>
            </p:nvSpPr>
            <p:spPr>
              <a:xfrm flipV="1">
                <a:off x="8153402" y="379413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43" name="Oval 45"/>
          <p:cNvSpPr/>
          <p:nvPr/>
        </p:nvSpPr>
        <p:spPr>
          <a:xfrm>
            <a:off x="8636000" y="6589713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44" name="Oval 46"/>
          <p:cNvSpPr/>
          <p:nvPr/>
        </p:nvSpPr>
        <p:spPr>
          <a:xfrm>
            <a:off x="8788400" y="6589713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45" name="Oval 47"/>
          <p:cNvSpPr/>
          <p:nvPr/>
        </p:nvSpPr>
        <p:spPr>
          <a:xfrm>
            <a:off x="8940800" y="6589713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086600" cy="14700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946400"/>
            <a:ext cx="4432300" cy="1752600"/>
          </a:xfrm>
        </p:spPr>
        <p:txBody>
          <a:bodyPr anchor="ctr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6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521450"/>
            <a:ext cx="2133600" cy="260350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8A91BC6C-8D8E-4B39-9714-1FF294E898F8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4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92850"/>
            <a:ext cx="609600" cy="26035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7AF4CE45-F3FA-47DB-9619-8E54D83A4D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485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3775075" y="2133600"/>
            <a:ext cx="5368925" cy="4724400"/>
            <a:chOff x="0" y="0"/>
            <a:chExt cx="2222500" cy="1955800"/>
          </a:xfrm>
        </p:grpSpPr>
        <p:sp>
          <p:nvSpPr>
            <p:cNvPr id="7" name="Oval 7"/>
            <p:cNvSpPr/>
            <p:nvPr/>
          </p:nvSpPr>
          <p:spPr>
            <a:xfrm>
              <a:off x="686070" y="152468"/>
              <a:ext cx="914104" cy="914153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Oval 8"/>
            <p:cNvSpPr/>
            <p:nvPr/>
          </p:nvSpPr>
          <p:spPr>
            <a:xfrm>
              <a:off x="381150" y="1206602"/>
              <a:ext cx="456723" cy="457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Oval 9"/>
            <p:cNvSpPr/>
            <p:nvPr/>
          </p:nvSpPr>
          <p:spPr>
            <a:xfrm>
              <a:off x="686070" y="914153"/>
              <a:ext cx="355521" cy="35554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Oval 10"/>
            <p:cNvSpPr/>
            <p:nvPr/>
          </p:nvSpPr>
          <p:spPr>
            <a:xfrm>
              <a:off x="647955" y="1142855"/>
              <a:ext cx="431751" cy="431774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Oval 11"/>
            <p:cNvSpPr/>
            <p:nvPr/>
          </p:nvSpPr>
          <p:spPr>
            <a:xfrm>
              <a:off x="457380" y="0"/>
              <a:ext cx="761643" cy="761684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Oval 12"/>
            <p:cNvSpPr/>
            <p:nvPr/>
          </p:nvSpPr>
          <p:spPr>
            <a:xfrm>
              <a:off x="1714519" y="0"/>
              <a:ext cx="355521" cy="35554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3" name="Oval 13"/>
            <p:cNvSpPr/>
            <p:nvPr/>
          </p:nvSpPr>
          <p:spPr>
            <a:xfrm>
              <a:off x="1676404" y="228702"/>
              <a:ext cx="431751" cy="43177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Oval 14"/>
            <p:cNvSpPr/>
            <p:nvPr/>
          </p:nvSpPr>
          <p:spPr>
            <a:xfrm>
              <a:off x="2019439" y="304937"/>
              <a:ext cx="203061" cy="20307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5" name="Oval 15"/>
            <p:cNvSpPr/>
            <p:nvPr/>
          </p:nvSpPr>
          <p:spPr>
            <a:xfrm>
              <a:off x="1028449" y="1524026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6" name="Oval 16"/>
            <p:cNvSpPr/>
            <p:nvPr/>
          </p:nvSpPr>
          <p:spPr>
            <a:xfrm>
              <a:off x="88716" y="1066621"/>
              <a:ext cx="127488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7" name="Oval 17"/>
            <p:cNvSpPr/>
            <p:nvPr/>
          </p:nvSpPr>
          <p:spPr>
            <a:xfrm>
              <a:off x="914104" y="1752728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8" name="Oval 18"/>
            <p:cNvSpPr/>
            <p:nvPr/>
          </p:nvSpPr>
          <p:spPr>
            <a:xfrm>
              <a:off x="0" y="1244719"/>
              <a:ext cx="126831" cy="126838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9" name="Oval 19"/>
            <p:cNvSpPr/>
            <p:nvPr/>
          </p:nvSpPr>
          <p:spPr>
            <a:xfrm>
              <a:off x="152460" y="1092251"/>
              <a:ext cx="126831" cy="126838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20" name="Oval 20"/>
            <p:cNvSpPr/>
            <p:nvPr/>
          </p:nvSpPr>
          <p:spPr>
            <a:xfrm>
              <a:off x="304920" y="1066621"/>
              <a:ext cx="126831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5638800" y="838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5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1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CE8D6-2909-4392-8E1B-751769364483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22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F7448-6D54-4CA0-876D-4EF148D758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2466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3775075" y="2133600"/>
            <a:ext cx="5368925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6070" y="152468"/>
              <a:ext cx="914104" cy="914153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381150" y="1206602"/>
              <a:ext cx="456723" cy="457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6070" y="914153"/>
              <a:ext cx="355521" cy="35554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647955" y="1142855"/>
              <a:ext cx="431751" cy="431774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457380" y="0"/>
              <a:ext cx="761643" cy="761684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19" y="0"/>
              <a:ext cx="355521" cy="35554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4" y="228702"/>
              <a:ext cx="431751" cy="43177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5" name="Oval 14"/>
            <p:cNvSpPr/>
            <p:nvPr/>
          </p:nvSpPr>
          <p:spPr>
            <a:xfrm>
              <a:off x="2019439" y="304937"/>
              <a:ext cx="203061" cy="20307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6" name="Oval 15"/>
            <p:cNvSpPr/>
            <p:nvPr/>
          </p:nvSpPr>
          <p:spPr>
            <a:xfrm>
              <a:off x="1028449" y="1524026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716" y="1066621"/>
              <a:ext cx="127488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104" y="1752728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719"/>
              <a:ext cx="126831" cy="126838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60" y="1092251"/>
              <a:ext cx="126831" cy="126838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304920" y="1066621"/>
              <a:ext cx="126831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Picture Placeholder 2"/>
          <p:cNvSpPr>
            <a:spLocks noGrp="1"/>
          </p:cNvSpPr>
          <p:nvPr>
            <p:ph type="pic" idx="1"/>
          </p:nvPr>
        </p:nvSpPr>
        <p:spPr>
          <a:xfrm>
            <a:off x="5715000" y="76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3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4" name="Picture Placeholder 2"/>
          <p:cNvSpPr>
            <a:spLocks noGrp="1"/>
          </p:cNvSpPr>
          <p:nvPr>
            <p:ph type="pic" idx="14"/>
          </p:nvPr>
        </p:nvSpPr>
        <p:spPr>
          <a:xfrm>
            <a:off x="2667000" y="3810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59A60-A84D-4893-B943-182CB6572BB1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2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56312-5EC0-46F9-B9C5-67A740E67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3502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C0FD9-6EE8-4FA4-8419-607DE19671A9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29F0A-42C4-46AC-AAA3-6D010A4F6B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1593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EED6D-9C90-4C18-85A5-78DD07E47964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AB424-5948-4CA0-8988-35724C5B08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667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3A9CD-EA17-4DF5-95F9-1A9DECD48B61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CE6EC-8C11-4D5E-8FCD-A2E437D3D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341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4592638" y="2133600"/>
            <a:ext cx="3865562" cy="4171950"/>
            <a:chOff x="0" y="0"/>
            <a:chExt cx="1600200" cy="1727200"/>
          </a:xfrm>
        </p:grpSpPr>
        <p:sp>
          <p:nvSpPr>
            <p:cNvPr id="5" name="Oval 7"/>
            <p:cNvSpPr/>
            <p:nvPr/>
          </p:nvSpPr>
          <p:spPr>
            <a:xfrm>
              <a:off x="686082" y="152477"/>
              <a:ext cx="914118" cy="91420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6" name="Oval 8"/>
            <p:cNvSpPr/>
            <p:nvPr/>
          </p:nvSpPr>
          <p:spPr>
            <a:xfrm>
              <a:off x="381157" y="1206674"/>
              <a:ext cx="456730" cy="45677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Oval 9"/>
            <p:cNvSpPr/>
            <p:nvPr/>
          </p:nvSpPr>
          <p:spPr>
            <a:xfrm>
              <a:off x="686082" y="914207"/>
              <a:ext cx="355527" cy="355561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Oval 10"/>
            <p:cNvSpPr/>
            <p:nvPr/>
          </p:nvSpPr>
          <p:spPr>
            <a:xfrm>
              <a:off x="647966" y="1142923"/>
              <a:ext cx="431758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Oval 11"/>
            <p:cNvSpPr/>
            <p:nvPr/>
          </p:nvSpPr>
          <p:spPr>
            <a:xfrm>
              <a:off x="457388" y="0"/>
              <a:ext cx="761656" cy="76173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Oval 15"/>
            <p:cNvSpPr/>
            <p:nvPr/>
          </p:nvSpPr>
          <p:spPr>
            <a:xfrm>
              <a:off x="1028465" y="1524116"/>
              <a:ext cx="203722" cy="203084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Oval 16"/>
            <p:cNvSpPr/>
            <p:nvPr/>
          </p:nvSpPr>
          <p:spPr>
            <a:xfrm>
              <a:off x="88717" y="1066684"/>
              <a:ext cx="127490" cy="12684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Oval 18"/>
            <p:cNvSpPr/>
            <p:nvPr/>
          </p:nvSpPr>
          <p:spPr>
            <a:xfrm>
              <a:off x="0" y="1244793"/>
              <a:ext cx="126833" cy="126846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3" name="Oval 19"/>
            <p:cNvSpPr/>
            <p:nvPr/>
          </p:nvSpPr>
          <p:spPr>
            <a:xfrm>
              <a:off x="152463" y="1092316"/>
              <a:ext cx="126833" cy="126846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Oval 20"/>
            <p:cNvSpPr/>
            <p:nvPr/>
          </p:nvSpPr>
          <p:spPr>
            <a:xfrm>
              <a:off x="304925" y="1066684"/>
              <a:ext cx="126833" cy="12684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grpSp>
        <p:nvGrpSpPr>
          <p:cNvPr id="15" name="Group 32"/>
          <p:cNvGrpSpPr>
            <a:grpSpLocks/>
          </p:cNvGrpSpPr>
          <p:nvPr/>
        </p:nvGrpSpPr>
        <p:grpSpPr bwMode="auto">
          <a:xfrm>
            <a:off x="609600" y="990600"/>
            <a:ext cx="1179513" cy="1357313"/>
            <a:chOff x="266700" y="914400"/>
            <a:chExt cx="1179761" cy="1356814"/>
          </a:xfrm>
        </p:grpSpPr>
        <p:sp>
          <p:nvSpPr>
            <p:cNvPr id="16" name="Oval 22"/>
            <p:cNvSpPr/>
            <p:nvPr/>
          </p:nvSpPr>
          <p:spPr>
            <a:xfrm>
              <a:off x="555686" y="1380953"/>
              <a:ext cx="890775" cy="890261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7" name="Oval 25"/>
            <p:cNvSpPr/>
            <p:nvPr/>
          </p:nvSpPr>
          <p:spPr>
            <a:xfrm flipV="1">
              <a:off x="304808" y="1219088"/>
              <a:ext cx="355675" cy="35546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8" name="Oval 26"/>
            <p:cNvSpPr/>
            <p:nvPr/>
          </p:nvSpPr>
          <p:spPr>
            <a:xfrm flipV="1">
              <a:off x="266700" y="914400"/>
              <a:ext cx="431891" cy="431641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9" name="Oval 27"/>
            <p:cNvSpPr/>
            <p:nvPr/>
          </p:nvSpPr>
          <p:spPr>
            <a:xfrm flipV="1">
              <a:off x="609672" y="1066744"/>
              <a:ext cx="203243" cy="20312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590800"/>
            <a:ext cx="1905000" cy="1905000"/>
          </a:xfrm>
          <a:prstGeom prst="ellipse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43000"/>
            <a:ext cx="7086600" cy="1472184"/>
          </a:xfrm>
        </p:spPr>
        <p:txBody>
          <a:bodyPr anchorCtr="0"/>
          <a:lstStyle>
            <a:lvl1pPr algn="l">
              <a:defRPr sz="3600" b="0" cap="none" baseline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ECC71-A72C-4DC8-8820-7655A55DC0B6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7B36B-8079-42AF-840A-08407ACE5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0027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953" y="17526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>
            <a:lvl1pPr indent="-22860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>
            <a:lvl1pPr indent="-228600" algn="l" defTabSz="914400" rtl="0" eaLnBrk="1" latinLnBrk="0" hangingPunct="1">
              <a:buFont typeface="Wingdings" pitchFamily="2" charset="2"/>
              <a:buChar char="l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C51C8-E624-4F5A-827C-BA88056684BF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9BB17-0930-453D-B616-49CF419174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1143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870003" y="3147219"/>
            <a:ext cx="3429000" cy="639762"/>
          </a:xfrm>
          <a:prstGeom prst="rect">
            <a:avLst/>
          </a:prstGeom>
          <a:noFill/>
        </p:spPr>
        <p:txBody>
          <a:bodyPr anchor="ctr"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1755648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16200000">
            <a:off x="3259278" y="3756819"/>
            <a:ext cx="3429000" cy="639762"/>
          </a:xfrm>
          <a:prstGeom prst="rect">
            <a:avLst/>
          </a:prstGeom>
          <a:noFill/>
        </p:spPr>
        <p:txBody>
          <a:bodyPr anchor="ctr"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359152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1569A-8DD4-4448-8E4E-66A4943EAE6D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8DDF9-F9C9-4023-9271-5AAC65CFD5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8402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CF945-2227-4803-83DE-67FA9F7A13C3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C176C-2388-4AA0-A0F1-93A45CB070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193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93AC3-47C3-43BB-B457-59615922E015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F3760-6210-45E8-ACD0-1355AE22C5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6182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4695825" y="2133600"/>
            <a:ext cx="4448175" cy="4019550"/>
            <a:chOff x="4695702" y="2133600"/>
            <a:chExt cx="4448298" cy="4018808"/>
          </a:xfrm>
        </p:grpSpPr>
        <p:sp>
          <p:nvSpPr>
            <p:cNvPr id="6" name="Oval 9"/>
            <p:cNvSpPr/>
            <p:nvPr/>
          </p:nvSpPr>
          <p:spPr>
            <a:xfrm>
              <a:off x="4695702" y="5047712"/>
              <a:ext cx="1104931" cy="1104696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Oval 10"/>
            <p:cNvSpPr/>
            <p:nvPr/>
          </p:nvSpPr>
          <p:spPr>
            <a:xfrm>
              <a:off x="7065906" y="4571550"/>
              <a:ext cx="858861" cy="85867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Oval 11"/>
            <p:cNvSpPr/>
            <p:nvPr/>
          </p:nvSpPr>
          <p:spPr>
            <a:xfrm>
              <a:off x="5340245" y="4895340"/>
              <a:ext cx="1043017" cy="104279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Oval 12"/>
            <p:cNvSpPr/>
            <p:nvPr/>
          </p:nvSpPr>
          <p:spPr>
            <a:xfrm>
              <a:off x="6694420" y="3047831"/>
              <a:ext cx="1839963" cy="184116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Oval 13"/>
            <p:cNvSpPr/>
            <p:nvPr/>
          </p:nvSpPr>
          <p:spPr>
            <a:xfrm>
              <a:off x="7916829" y="2133600"/>
              <a:ext cx="858861" cy="8586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Oval 14"/>
            <p:cNvSpPr/>
            <p:nvPr/>
          </p:nvSpPr>
          <p:spPr>
            <a:xfrm>
              <a:off x="7824752" y="2685948"/>
              <a:ext cx="1043016" cy="104279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Oval 15"/>
            <p:cNvSpPr/>
            <p:nvPr/>
          </p:nvSpPr>
          <p:spPr>
            <a:xfrm>
              <a:off x="8653449" y="2870064"/>
              <a:ext cx="490551" cy="49044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3" name="Oval 17"/>
            <p:cNvSpPr/>
            <p:nvPr/>
          </p:nvSpPr>
          <p:spPr>
            <a:xfrm>
              <a:off x="6551541" y="5120723"/>
              <a:ext cx="307984" cy="306331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Oval 19"/>
            <p:cNvSpPr/>
            <p:nvPr/>
          </p:nvSpPr>
          <p:spPr>
            <a:xfrm>
              <a:off x="6781735" y="5561967"/>
              <a:ext cx="306396" cy="307918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5" name="Oval 20"/>
            <p:cNvSpPr/>
            <p:nvPr/>
          </p:nvSpPr>
          <p:spPr>
            <a:xfrm>
              <a:off x="6705533" y="5181037"/>
              <a:ext cx="306396" cy="307918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6" name="Oval 21"/>
            <p:cNvSpPr/>
            <p:nvPr/>
          </p:nvSpPr>
          <p:spPr>
            <a:xfrm>
              <a:off x="7073843" y="5120723"/>
              <a:ext cx="306396" cy="306331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17" name="Oval 24"/>
          <p:cNvSpPr/>
          <p:nvPr/>
        </p:nvSpPr>
        <p:spPr>
          <a:xfrm>
            <a:off x="3886200" y="5638800"/>
            <a:ext cx="304800" cy="304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8" name="Oval 25"/>
          <p:cNvSpPr/>
          <p:nvPr/>
        </p:nvSpPr>
        <p:spPr>
          <a:xfrm>
            <a:off x="3319463" y="5148263"/>
            <a:ext cx="185737" cy="185737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9" name="Oval 23"/>
          <p:cNvSpPr/>
          <p:nvPr/>
        </p:nvSpPr>
        <p:spPr>
          <a:xfrm>
            <a:off x="3225800" y="5103813"/>
            <a:ext cx="185738" cy="18573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2130552" cy="304495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927847"/>
            <a:ext cx="4114800" cy="4114800"/>
          </a:xfr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>
            <a:lvl1pPr marL="228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902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645152"/>
            <a:ext cx="2514600" cy="1600200"/>
          </a:xfrm>
          <a:solidFill>
            <a:schemeClr val="tx2">
              <a:alpha val="20000"/>
            </a:schemeClr>
          </a:solidFill>
          <a:ln>
            <a:noFill/>
          </a:ln>
        </p:spPr>
        <p:txBody>
          <a:bodyPr lIns="0" rIns="0"/>
          <a:lstStyle>
            <a:lvl1pPr marL="0" indent="0" algn="ctr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F3185-9FD4-444B-A7B2-ACC16D4EFCA0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F7BC0-0E9D-4256-AA57-6EA29E762E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642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3775075" y="2133600"/>
            <a:ext cx="5368925" cy="4724400"/>
            <a:chOff x="0" y="0"/>
            <a:chExt cx="2222500" cy="1955800"/>
          </a:xfrm>
        </p:grpSpPr>
        <p:sp>
          <p:nvSpPr>
            <p:cNvPr id="6" name="Oval 7"/>
            <p:cNvSpPr/>
            <p:nvPr/>
          </p:nvSpPr>
          <p:spPr>
            <a:xfrm>
              <a:off x="686070" y="152468"/>
              <a:ext cx="914104" cy="914153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Oval 8"/>
            <p:cNvSpPr/>
            <p:nvPr/>
          </p:nvSpPr>
          <p:spPr>
            <a:xfrm>
              <a:off x="381150" y="1206602"/>
              <a:ext cx="456723" cy="457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Oval 9"/>
            <p:cNvSpPr/>
            <p:nvPr/>
          </p:nvSpPr>
          <p:spPr>
            <a:xfrm>
              <a:off x="686070" y="914153"/>
              <a:ext cx="355521" cy="35554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Oval 10"/>
            <p:cNvSpPr/>
            <p:nvPr/>
          </p:nvSpPr>
          <p:spPr>
            <a:xfrm>
              <a:off x="647955" y="1142855"/>
              <a:ext cx="431751" cy="431774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Oval 11"/>
            <p:cNvSpPr/>
            <p:nvPr/>
          </p:nvSpPr>
          <p:spPr>
            <a:xfrm>
              <a:off x="457380" y="0"/>
              <a:ext cx="761643" cy="761684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Oval 12"/>
            <p:cNvSpPr/>
            <p:nvPr/>
          </p:nvSpPr>
          <p:spPr>
            <a:xfrm>
              <a:off x="1714519" y="0"/>
              <a:ext cx="355521" cy="35554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Oval 13"/>
            <p:cNvSpPr/>
            <p:nvPr/>
          </p:nvSpPr>
          <p:spPr>
            <a:xfrm>
              <a:off x="1676404" y="228702"/>
              <a:ext cx="431751" cy="43177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3" name="Oval 14"/>
            <p:cNvSpPr/>
            <p:nvPr/>
          </p:nvSpPr>
          <p:spPr>
            <a:xfrm>
              <a:off x="2019439" y="304937"/>
              <a:ext cx="203061" cy="20307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Oval 15"/>
            <p:cNvSpPr/>
            <p:nvPr/>
          </p:nvSpPr>
          <p:spPr>
            <a:xfrm>
              <a:off x="1028449" y="1524026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5" name="Oval 16"/>
            <p:cNvSpPr/>
            <p:nvPr/>
          </p:nvSpPr>
          <p:spPr>
            <a:xfrm>
              <a:off x="88716" y="1066621"/>
              <a:ext cx="127488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6" name="Oval 17"/>
            <p:cNvSpPr/>
            <p:nvPr/>
          </p:nvSpPr>
          <p:spPr>
            <a:xfrm>
              <a:off x="914104" y="1752728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7" name="Oval 18"/>
            <p:cNvSpPr/>
            <p:nvPr/>
          </p:nvSpPr>
          <p:spPr>
            <a:xfrm>
              <a:off x="0" y="1244719"/>
              <a:ext cx="126831" cy="126838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8" name="Oval 19"/>
            <p:cNvSpPr/>
            <p:nvPr/>
          </p:nvSpPr>
          <p:spPr>
            <a:xfrm>
              <a:off x="152460" y="1092251"/>
              <a:ext cx="126831" cy="126838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9" name="Oval 20"/>
            <p:cNvSpPr/>
            <p:nvPr/>
          </p:nvSpPr>
          <p:spPr>
            <a:xfrm>
              <a:off x="304920" y="1066621"/>
              <a:ext cx="126831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685800"/>
            <a:ext cx="4572000" cy="45720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38AEE-0C94-4D37-ACDA-539F251FE73F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25CAD-FD1B-4155-A5FA-A3B873455E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99CCFF"/>
            </a:gs>
            <a:gs pos="64999">
              <a:srgbClr val="F0EBD5"/>
            </a:gs>
            <a:gs pos="100000">
              <a:srgbClr val="D1C39F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901825"/>
            <a:ext cx="6629400" cy="4224338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1450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CDAA8D-4965-4229-B752-CB1B62DC78E9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450"/>
            <a:ext cx="2895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1450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18E9C9-657E-48C8-8755-F0DA46216B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9" name="Oval 58"/>
          <p:cNvSpPr/>
          <p:nvPr/>
        </p:nvSpPr>
        <p:spPr>
          <a:xfrm>
            <a:off x="685800" y="152400"/>
            <a:ext cx="914400" cy="9144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2" name="Oval 61"/>
          <p:cNvSpPr/>
          <p:nvPr/>
        </p:nvSpPr>
        <p:spPr>
          <a:xfrm>
            <a:off x="381000" y="1206500"/>
            <a:ext cx="457200" cy="457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3" name="Oval 62"/>
          <p:cNvSpPr/>
          <p:nvPr/>
        </p:nvSpPr>
        <p:spPr>
          <a:xfrm>
            <a:off x="685800" y="914400"/>
            <a:ext cx="355600" cy="355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4" name="Oval 63"/>
          <p:cNvSpPr/>
          <p:nvPr/>
        </p:nvSpPr>
        <p:spPr>
          <a:xfrm>
            <a:off x="647700" y="11430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5" name="Oval 64"/>
          <p:cNvSpPr/>
          <p:nvPr/>
        </p:nvSpPr>
        <p:spPr>
          <a:xfrm>
            <a:off x="457200" y="0"/>
            <a:ext cx="762000" cy="762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6" name="Oval 65"/>
          <p:cNvSpPr/>
          <p:nvPr/>
        </p:nvSpPr>
        <p:spPr>
          <a:xfrm>
            <a:off x="1714500" y="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7" name="Oval 66"/>
          <p:cNvSpPr/>
          <p:nvPr/>
        </p:nvSpPr>
        <p:spPr>
          <a:xfrm>
            <a:off x="1676400" y="2286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8" name="Oval 67"/>
          <p:cNvSpPr/>
          <p:nvPr/>
        </p:nvSpPr>
        <p:spPr>
          <a:xfrm>
            <a:off x="2019300" y="3048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9" name="Oval 68"/>
          <p:cNvSpPr/>
          <p:nvPr/>
        </p:nvSpPr>
        <p:spPr>
          <a:xfrm>
            <a:off x="1028700" y="15240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0" name="Oval 69"/>
          <p:cNvSpPr/>
          <p:nvPr/>
        </p:nvSpPr>
        <p:spPr>
          <a:xfrm>
            <a:off x="889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1" name="Oval 70"/>
          <p:cNvSpPr/>
          <p:nvPr/>
        </p:nvSpPr>
        <p:spPr>
          <a:xfrm>
            <a:off x="914400" y="17526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2" name="Oval 71"/>
          <p:cNvSpPr/>
          <p:nvPr/>
        </p:nvSpPr>
        <p:spPr>
          <a:xfrm>
            <a:off x="0" y="1244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3" name="Oval 72"/>
          <p:cNvSpPr/>
          <p:nvPr/>
        </p:nvSpPr>
        <p:spPr>
          <a:xfrm>
            <a:off x="152400" y="109220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4" name="Oval 73"/>
          <p:cNvSpPr/>
          <p:nvPr/>
        </p:nvSpPr>
        <p:spPr>
          <a:xfrm>
            <a:off x="3048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7" name="Oval 76"/>
          <p:cNvSpPr/>
          <p:nvPr/>
        </p:nvSpPr>
        <p:spPr>
          <a:xfrm rot="6197586" flipV="1">
            <a:off x="7932738" y="5568950"/>
            <a:ext cx="914400" cy="9144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0" name="Oval 79"/>
          <p:cNvSpPr/>
          <p:nvPr/>
        </p:nvSpPr>
        <p:spPr>
          <a:xfrm rot="6197586" flipV="1">
            <a:off x="8634413" y="4733925"/>
            <a:ext cx="457200" cy="457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1" name="Oval 80"/>
          <p:cNvSpPr/>
          <p:nvPr/>
        </p:nvSpPr>
        <p:spPr>
          <a:xfrm rot="6197586" flipV="1">
            <a:off x="8293100" y="495300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2" name="Oval 81"/>
          <p:cNvSpPr/>
          <p:nvPr/>
        </p:nvSpPr>
        <p:spPr>
          <a:xfrm rot="6197586" flipV="1">
            <a:off x="8513763" y="4976813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3" name="Oval 82"/>
          <p:cNvSpPr/>
          <p:nvPr/>
        </p:nvSpPr>
        <p:spPr>
          <a:xfrm rot="6197586" flipV="1">
            <a:off x="7856538" y="5295900"/>
            <a:ext cx="762000" cy="762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4" name="Oval 83"/>
          <p:cNvSpPr/>
          <p:nvPr/>
        </p:nvSpPr>
        <p:spPr>
          <a:xfrm rot="6197586" flipV="1">
            <a:off x="200025" y="5915025"/>
            <a:ext cx="215900" cy="2159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5" name="Oval 84"/>
          <p:cNvSpPr/>
          <p:nvPr/>
        </p:nvSpPr>
        <p:spPr>
          <a:xfrm rot="6197586" flipV="1">
            <a:off x="7388225" y="5767388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6" name="Oval 85"/>
          <p:cNvSpPr/>
          <p:nvPr/>
        </p:nvSpPr>
        <p:spPr>
          <a:xfrm rot="6197586" flipV="1">
            <a:off x="7412038" y="60960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7" name="Oval 86"/>
          <p:cNvSpPr/>
          <p:nvPr/>
        </p:nvSpPr>
        <p:spPr>
          <a:xfrm rot="6197586" flipV="1">
            <a:off x="7639050" y="6462713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8" name="Oval 87"/>
          <p:cNvSpPr/>
          <p:nvPr/>
        </p:nvSpPr>
        <p:spPr>
          <a:xfrm rot="6197586" flipV="1">
            <a:off x="8607425" y="438467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9" name="Oval 88"/>
          <p:cNvSpPr/>
          <p:nvPr/>
        </p:nvSpPr>
        <p:spPr>
          <a:xfrm rot="6197586" flipV="1">
            <a:off x="7888288" y="6403975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0" name="Oval 89"/>
          <p:cNvSpPr/>
          <p:nvPr/>
        </p:nvSpPr>
        <p:spPr>
          <a:xfrm rot="6197586" flipV="1">
            <a:off x="8801100" y="4338638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1" name="Oval 90"/>
          <p:cNvSpPr/>
          <p:nvPr/>
        </p:nvSpPr>
        <p:spPr>
          <a:xfrm rot="6197586" flipV="1">
            <a:off x="8616950" y="445135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2" name="Oval 91"/>
          <p:cNvSpPr/>
          <p:nvPr/>
        </p:nvSpPr>
        <p:spPr>
          <a:xfrm rot="6197586" flipV="1">
            <a:off x="8558213" y="459422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5" name="Oval 94"/>
          <p:cNvSpPr/>
          <p:nvPr/>
        </p:nvSpPr>
        <p:spPr>
          <a:xfrm rot="6197586" flipV="1">
            <a:off x="242888" y="624205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6" name="Oval 95"/>
          <p:cNvSpPr/>
          <p:nvPr/>
        </p:nvSpPr>
        <p:spPr>
          <a:xfrm rot="6197586" flipV="1">
            <a:off x="436563" y="6196013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7" name="Oval 96"/>
          <p:cNvSpPr/>
          <p:nvPr/>
        </p:nvSpPr>
        <p:spPr>
          <a:xfrm rot="6197586" flipV="1">
            <a:off x="254000" y="6308725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8" name="Oval 97"/>
          <p:cNvSpPr/>
          <p:nvPr/>
        </p:nvSpPr>
        <p:spPr>
          <a:xfrm rot="6197586" flipV="1">
            <a:off x="193675" y="6451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75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9pPr>
    </p:titleStyle>
    <p:bodyStyle>
      <a:lvl1pPr marL="228600" indent="-228600" algn="l" rtl="0" eaLnBrk="0" fontAlgn="base" hangingPunct="0">
        <a:spcBef>
          <a:spcPts val="1800"/>
        </a:spcBef>
        <a:spcAft>
          <a:spcPct val="0"/>
        </a:spcAft>
        <a:buFont typeface="Wingdings" pitchFamily="2" charset="2"/>
        <a:buChar char=""/>
        <a:defRPr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14350" indent="-228600" algn="l" rtl="0" eaLnBrk="0" fontAlgn="base" hangingPunct="0">
        <a:spcBef>
          <a:spcPts val="1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06450" indent="-228600" algn="l" rtl="0" eaLnBrk="0" fontAlgn="base" hangingPunct="0">
        <a:spcBef>
          <a:spcPts val="1000"/>
        </a:spcBef>
        <a:spcAft>
          <a:spcPct val="0"/>
        </a:spcAft>
        <a:buFont typeface="Wingdings" pitchFamily="2" charset="2"/>
        <a:buChar char=""/>
        <a:defRPr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089025" indent="-228600" algn="l" rtl="0" eaLnBrk="0" fontAlgn="base" hangingPunct="0">
        <a:spcBef>
          <a:spcPts val="1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1000"/>
        </a:spcBef>
        <a:spcAft>
          <a:spcPct val="0"/>
        </a:spcAft>
        <a:buFont typeface="Wingdings" pitchFamily="2" charset="2"/>
        <a:buChar char="l"/>
        <a:defRPr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4437112"/>
            <a:ext cx="6516216" cy="17526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СОГБОУ Духовщинская специальная /коррекционная/ общеобразовательная школа – интернат №1 </a:t>
            </a:r>
            <a:r>
              <a:rPr lang="en-US" dirty="0" smtClean="0">
                <a:solidFill>
                  <a:srgbClr val="002060"/>
                </a:solidFill>
              </a:rPr>
              <a:t>VIII</a:t>
            </a:r>
            <a:r>
              <a:rPr lang="ru-RU" dirty="0" smtClean="0">
                <a:solidFill>
                  <a:srgbClr val="002060"/>
                </a:solidFill>
              </a:rPr>
              <a:t>вида.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Учитель математики Павлова В.И.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086600" cy="1152127"/>
          </a:xfrm>
          <a:solidFill>
            <a:srgbClr val="99CCFF">
              <a:alpha val="0"/>
            </a:srgb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Правила поведения в компьютерном классе</a:t>
            </a:r>
            <a:endParaRPr lang="ru-RU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4" name="Рисунок 3" descr="Рисунок20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88" y="4941888"/>
            <a:ext cx="1209675" cy="1106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комп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950" y="2060575"/>
            <a:ext cx="1371600" cy="1135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Рисунок242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8550" y="2800350"/>
            <a:ext cx="1866900" cy="1257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исунок236.gi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301208"/>
            <a:ext cx="1866900" cy="12573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55576" y="2996952"/>
            <a:ext cx="7920880" cy="237626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Не трогайте экран монитора даже чистыми руками – на нём всё равно останутся следы.. 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img0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625" y="681038"/>
            <a:ext cx="2559050" cy="167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209932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b="1" i="1" dirty="0" smtClean="0">
                <a:solidFill>
                  <a:srgbClr val="0070C0"/>
                </a:solidFill>
                <a:latin typeface="Monotype Corsiva" pitchFamily="66" charset="0"/>
              </a:rPr>
              <a:t>Желаю успехов в учёбе!</a:t>
            </a:r>
            <a:endParaRPr lang="ru-RU" sz="6000" b="1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school083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9000" y="3552825"/>
            <a:ext cx="2667000" cy="2378075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002060"/>
                </a:solidFill>
              </a:rPr>
              <a:t>ИСТОЧНИК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827088" y="2205038"/>
            <a:ext cx="6408737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>
                <a:solidFill>
                  <a:srgbClr val="002060"/>
                </a:solidFill>
              </a:rPr>
              <a:t>Источником иллюстраций к презентации является плакат «Правила поведения в компьютерном классе»  ЗАО «Праздник» изготовленный в ООО «Мега  Пак+7» </a:t>
            </a:r>
          </a:p>
          <a:p>
            <a:pPr eaLnBrk="1" hangingPunct="1"/>
            <a:endParaRPr lang="ru-RU" sz="200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исунок236.gi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301208"/>
            <a:ext cx="1866900" cy="12573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827584" y="2924944"/>
            <a:ext cx="7920880" cy="237626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Нельзя приходить в класс в грязной обуви и одежде. В кабинете информатики должна быть чистота. Это нужно для нормальной работы компьютеров.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img0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313" y="188913"/>
            <a:ext cx="4002087" cy="2660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исунок236.gi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301208"/>
            <a:ext cx="1866900" cy="12573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827584" y="2924944"/>
            <a:ext cx="7920880" cy="237626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Нельзя приносить в кабинет информатики продукты питания, крошки от еды и жидкость могут попасть в клавиатуру и испортить её.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img0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1788" y="188913"/>
            <a:ext cx="3513137" cy="2660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исунок236.gi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301208"/>
            <a:ext cx="1866900" cy="12573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827584" y="2924944"/>
            <a:ext cx="7920880" cy="237626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В кабинет информатики категорически запрещается приносить и жевать жевательную резинку.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img0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1788" y="244475"/>
            <a:ext cx="3513137" cy="2549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исунок236.gi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301208"/>
            <a:ext cx="1866900" cy="12573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827584" y="2924944"/>
            <a:ext cx="7920880" cy="237626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Мойте руки перед уроком информатики. Если ваши пальцы грязные – испачканные и сальные, то такими же станут клавиши клавиатуры.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img0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1788" y="433388"/>
            <a:ext cx="3513137" cy="2171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исунок236.gi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301208"/>
            <a:ext cx="1866900" cy="12573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55576" y="2996952"/>
            <a:ext cx="7920880" cy="237626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Соблюдайте дисциплину в кабинете информатики. Ваша шалость может привести к поломке компьютера. 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img0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863" y="433388"/>
            <a:ext cx="2820987" cy="2171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исунок236.gi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301208"/>
            <a:ext cx="1866900" cy="12573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55576" y="2996952"/>
            <a:ext cx="7920880" cy="237626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Не нажимайте без разрешения учителя кнопку включения компьютера. Это может привести к потере работоспособности компьютера. 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img0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863" y="563563"/>
            <a:ext cx="2820987" cy="1911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исунок236.gi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301208"/>
            <a:ext cx="1866900" cy="12573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55576" y="2996952"/>
            <a:ext cx="7920880" cy="237626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Не трогайте провода подключенные к компьютеру. Это опасно для жизни и может привести к серьёзной поломке компьютера. 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img0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863" y="638175"/>
            <a:ext cx="2820987" cy="1762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исунок236.gi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301208"/>
            <a:ext cx="1866900" cy="12573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55576" y="2996952"/>
            <a:ext cx="7920880" cy="237626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Нажимая клавиши на компьютере, не прилагайте больших усилий. Помните, что, сильно ударяя по клавишам, вы быстро выведете клавиатуру из строя. 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img0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625" y="563563"/>
            <a:ext cx="2559050" cy="1911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ubbles">
  <a:themeElements>
    <a:clrScheme name="Bubbles">
      <a:dk1>
        <a:srgbClr val="0C002C"/>
      </a:dk1>
      <a:lt1>
        <a:srgbClr val="FFFFFF"/>
      </a:lt1>
      <a:dk2>
        <a:srgbClr val="236626"/>
      </a:dk2>
      <a:lt2>
        <a:srgbClr val="D7C8FE"/>
      </a:lt2>
      <a:accent1>
        <a:srgbClr val="4203E7"/>
      </a:accent1>
      <a:accent2>
        <a:srgbClr val="842F73"/>
      </a:accent2>
      <a:accent3>
        <a:srgbClr val="7532A8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Bubbles">
      <a:majorFont>
        <a:latin typeface="Impact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mic Sans M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bb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85000"/>
                <a:satMod val="150000"/>
              </a:schemeClr>
            </a:gs>
            <a:gs pos="35000">
              <a:schemeClr val="phClr">
                <a:tint val="70000"/>
                <a:shade val="90000"/>
                <a:alpha val="85000"/>
                <a:satMod val="200000"/>
              </a:schemeClr>
            </a:gs>
            <a:gs pos="100000">
              <a:schemeClr val="phClr">
                <a:tint val="90000"/>
                <a:shade val="100000"/>
                <a:alpha val="85000"/>
                <a:satMod val="25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40000"/>
                <a:satMod val="115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150000"/>
              </a:schemeClr>
            </a:gs>
          </a:gsLst>
          <a:lin ang="78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4450" cap="flat" cmpd="sng" algn="ctr">
          <a:solidFill>
            <a:schemeClr val="phClr">
              <a:alpha val="80000"/>
              <a:satMod val="110000"/>
            </a:schemeClr>
          </a:solidFill>
          <a:prstDash val="solid"/>
        </a:ln>
        <a:ln w="63500" cap="flat" cmpd="sng" algn="ctr">
          <a:solidFill>
            <a:schemeClr val="phClr">
              <a:alpha val="80000"/>
              <a:satMod val="115000"/>
            </a:schemeClr>
          </a:solidFill>
          <a:prstDash val="solid"/>
        </a:ln>
      </a:lnStyleLst>
      <a:effectStyleLst>
        <a:effectStyle>
          <a:effectLst>
            <a:innerShdw blurRad="50800" dist="25400" dir="13500000">
              <a:srgbClr val="FFFFFF">
                <a:alpha val="75000"/>
              </a:srgbClr>
            </a:innerShdw>
          </a:effectLst>
        </a:effectStyle>
        <a:effectStyle>
          <a:effectLst>
            <a:innerShdw blurRad="76200" dist="25400" dir="13500000">
              <a:srgbClr val="FFFFFF">
                <a:alpha val="75000"/>
              </a:srgbClr>
            </a:innerShdw>
            <a:reflection blurRad="63500" stA="35000" endPos="35000" dist="12700" dir="5400000" sy="-100000" rotWithShape="0"/>
          </a:effectLst>
        </a:effectStyle>
        <a:effectStyle>
          <a:effectLst>
            <a:reflection blurRad="63500" stA="35000" endPos="35000" dist="12700" dir="5400000" sy="-100000" rotWithShape="0"/>
          </a:effectLst>
          <a:scene3d>
            <a:camera prst="orthographicFront">
              <a:rot lat="0" lon="0" rev="0"/>
            </a:camera>
            <a:lightRig rig="balanced" dir="bl">
              <a:rot lat="0" lon="0" rev="7800000"/>
            </a:lightRig>
          </a:scene3d>
          <a:sp3d prstMaterial="translucentPowder">
            <a:bevelT h="508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80000"/>
                <a:satMod val="125000"/>
              </a:schemeClr>
            </a:gs>
            <a:gs pos="100000">
              <a:schemeClr val="phClr">
                <a:tint val="100000"/>
                <a:satMod val="125000"/>
                <a:lumOff val="40000"/>
                <a:lumMod val="100000"/>
              </a:schemeClr>
            </a:gs>
          </a:gsLst>
          <a:lin ang="7800000" scaled="1"/>
        </a:gradFill>
        <a:gradFill rotWithShape="1">
          <a:gsLst>
            <a:gs pos="0">
              <a:schemeClr val="phClr">
                <a:shade val="95000"/>
                <a:lumMod val="95000"/>
              </a:schemeClr>
            </a:gs>
            <a:gs pos="60000">
              <a:schemeClr val="phClr">
                <a:satMod val="125000"/>
                <a:lumOff val="10000"/>
                <a:lumMod val="100000"/>
              </a:schemeClr>
            </a:gs>
            <a:gs pos="100000">
              <a:schemeClr val="phClr">
                <a:shade val="95000"/>
                <a:satMod val="135000"/>
                <a:lumOff val="50000"/>
                <a:lumMod val="100000"/>
              </a:schemeClr>
            </a:gs>
          </a:gsLst>
          <a:lin ang="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Bubbles</Template>
  <TotalTime>424</TotalTime>
  <Words>224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Impact</vt:lpstr>
      <vt:lpstr>Comic Sans MS</vt:lpstr>
      <vt:lpstr>Wingdings</vt:lpstr>
      <vt:lpstr>Calibri</vt:lpstr>
      <vt:lpstr>Bubbles</vt:lpstr>
      <vt:lpstr>Правила поведения в компьютерном классе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Желаю успехов в учёбе!</vt:lpstr>
      <vt:lpstr>ИСТОЧНИК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в компьютерном классе</dc:title>
  <dc:creator>Валентина</dc:creator>
  <cp:lastModifiedBy>Никитенко</cp:lastModifiedBy>
  <cp:revision>45</cp:revision>
  <dcterms:created xsi:type="dcterms:W3CDTF">2012-10-12T03:10:01Z</dcterms:created>
  <dcterms:modified xsi:type="dcterms:W3CDTF">2012-11-13T11:58:53Z</dcterms:modified>
</cp:coreProperties>
</file>