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CE2"/>
    <a:srgbClr val="4E6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6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38FDA0-4406-4B67-A5F1-D977F4552191}" type="datetimeFigureOut">
              <a:rPr lang="ru-RU" smtClean="0"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050958-D5FB-4B25-B251-DFF42E5980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179684">
            <a:off x="538004" y="1489800"/>
            <a:ext cx="8150188" cy="3785652"/>
          </a:xfrm>
          <a:prstGeom prst="rect">
            <a:avLst/>
          </a:prstGeom>
          <a:pattFill prst="zigZag">
            <a:fgClr>
              <a:srgbClr val="349CE2"/>
            </a:fgClr>
            <a:bgClr>
              <a:schemeClr val="bg1"/>
            </a:bgClr>
          </a:patt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Клуб </a:t>
            </a:r>
          </a:p>
          <a:p>
            <a:pPr algn="ctr"/>
            <a:r>
              <a:rPr lang="ru-RU" sz="12000" b="1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Эрудитов</a:t>
            </a:r>
            <a:endParaRPr lang="ru-RU" sz="12000" b="1" cap="none" spc="50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Филиал МОУ СОШ </a:t>
            </a:r>
            <a:r>
              <a:rPr lang="ru-RU" sz="2000" b="1" dirty="0" err="1" smtClean="0"/>
              <a:t>с.Святославка</a:t>
            </a:r>
            <a:r>
              <a:rPr lang="ru-RU" sz="2000" b="1" dirty="0" smtClean="0"/>
              <a:t> в </a:t>
            </a:r>
            <a:r>
              <a:rPr lang="ru-RU" sz="2000" b="1" dirty="0" err="1" smtClean="0"/>
              <a:t>с.Воздвиженка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76510" y="4653136"/>
            <a:ext cx="2699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Подготовил: </a:t>
            </a:r>
          </a:p>
          <a:p>
            <a:pPr algn="ctr"/>
            <a:r>
              <a:rPr lang="ru-RU" sz="2400" b="1" dirty="0" smtClean="0"/>
              <a:t>учитель </a:t>
            </a:r>
          </a:p>
          <a:p>
            <a:pPr algn="ctr"/>
            <a:r>
              <a:rPr lang="ru-RU" sz="2400" b="1" dirty="0" smtClean="0"/>
              <a:t>математики и информатики </a:t>
            </a:r>
          </a:p>
          <a:p>
            <a:pPr algn="ctr"/>
            <a:r>
              <a:rPr lang="ru-RU" sz="2400" b="1" dirty="0" err="1" smtClean="0"/>
              <a:t>Сергадеев</a:t>
            </a:r>
            <a:r>
              <a:rPr lang="ru-RU" sz="2400" b="1" dirty="0" smtClean="0"/>
              <a:t> А.В.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1029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интернет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340768"/>
            <a:ext cx="7992888" cy="435366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000" b="1" dirty="0"/>
              <a:t>8. Похожа я на паутину.</a:t>
            </a:r>
          </a:p>
          <a:p>
            <a:pPr marL="45720" indent="0">
              <a:buNone/>
            </a:pPr>
            <a:r>
              <a:rPr lang="ru-RU" sz="4000" b="1" dirty="0"/>
              <a:t>Могу втянуть тебя как в тину.</a:t>
            </a:r>
          </a:p>
          <a:p>
            <a:pPr marL="45720" indent="0">
              <a:buNone/>
            </a:pPr>
            <a:r>
              <a:rPr lang="ru-RU" sz="4000" b="1" dirty="0"/>
              <a:t>Утолю жажду знаний я,</a:t>
            </a:r>
          </a:p>
          <a:p>
            <a:pPr marL="45720" indent="0">
              <a:buNone/>
            </a:pPr>
            <a:r>
              <a:rPr lang="ru-RU" sz="4000" b="1" dirty="0"/>
              <a:t>А покинуть меня захочет не каждый.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404648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404648" y="5661248"/>
            <a:ext cx="224662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88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697252"/>
            <a:ext cx="203059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Системный блок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268760"/>
            <a:ext cx="8712968" cy="38496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300" b="1" dirty="0"/>
              <a:t>9. Самый толстый я в машине.</a:t>
            </a:r>
          </a:p>
          <a:p>
            <a:pPr marL="45720" indent="0">
              <a:buNone/>
            </a:pPr>
            <a:r>
              <a:rPr lang="ru-RU" sz="4300" b="1" dirty="0"/>
              <a:t>Есть во мне и платы, шины.</a:t>
            </a:r>
          </a:p>
          <a:p>
            <a:pPr marL="45720" indent="0">
              <a:buNone/>
            </a:pPr>
            <a:r>
              <a:rPr lang="ru-RU" sz="4300" b="1" dirty="0"/>
              <a:t>Провода и там, и тут</a:t>
            </a:r>
          </a:p>
          <a:p>
            <a:pPr marL="45720" indent="0">
              <a:buNone/>
            </a:pPr>
            <a:r>
              <a:rPr lang="ru-RU" sz="4300" b="1" dirty="0"/>
              <a:t>Ко мне от всех устройств идут.</a:t>
            </a:r>
          </a:p>
          <a:p>
            <a:endParaRPr lang="ru-RU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320335"/>
            <a:ext cx="2520280" cy="1584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72200" y="5320335"/>
            <a:ext cx="2520280" cy="1584176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3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монитор</a:t>
            </a:r>
            <a:endParaRPr lang="ru-RU" sz="24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30"/>
          <a:stretch/>
        </p:blipFill>
        <p:spPr bwMode="auto">
          <a:xfrm>
            <a:off x="323528" y="908720"/>
            <a:ext cx="8424936" cy="461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6398840" y="5631015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98840" y="5631015"/>
            <a:ext cx="2232248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66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модем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b="1" dirty="0"/>
              <a:t>11. Без меня сети нет,</a:t>
            </a:r>
          </a:p>
          <a:p>
            <a:pPr marL="45720" indent="0">
              <a:buNone/>
            </a:pPr>
            <a:r>
              <a:rPr lang="ru-RU" sz="3600" b="1" dirty="0"/>
              <a:t>Помогаю войти в Интернет.</a:t>
            </a:r>
          </a:p>
          <a:p>
            <a:pPr marL="45720" indent="0">
              <a:buNone/>
            </a:pPr>
            <a:r>
              <a:rPr lang="ru-RU" sz="3600" b="1" dirty="0"/>
              <a:t>Я мигаю и пищу,</a:t>
            </a:r>
          </a:p>
          <a:p>
            <a:pPr marL="45720" indent="0">
              <a:buNone/>
            </a:pPr>
            <a:r>
              <a:rPr lang="ru-RU" sz="3600" b="1" dirty="0"/>
              <a:t>Тебя в Интернет пущу.</a:t>
            </a:r>
          </a:p>
          <a:p>
            <a:pPr marL="45720" indent="0">
              <a:buNone/>
            </a:pPr>
            <a:r>
              <a:rPr lang="ru-RU" sz="3600" b="1" dirty="0"/>
              <a:t>В “паутине” путь найти помогу я без проблем,</a:t>
            </a:r>
          </a:p>
          <a:p>
            <a:pPr marL="45720" indent="0">
              <a:buNone/>
            </a:pPr>
            <a:r>
              <a:rPr lang="ru-RU" sz="3600" b="1" dirty="0"/>
              <a:t>Потому что я - ...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3507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57827" y="5661248"/>
            <a:ext cx="227101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87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228185" y="5877272"/>
            <a:ext cx="216024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программист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4000" b="1" dirty="0"/>
              <a:t>12.Он знает языки.</a:t>
            </a:r>
          </a:p>
          <a:p>
            <a:pPr marL="45720" indent="0">
              <a:buNone/>
            </a:pPr>
            <a:r>
              <a:rPr lang="ru-RU" sz="4000" b="1" dirty="0"/>
              <a:t>На них не говорят.</a:t>
            </a:r>
          </a:p>
          <a:p>
            <a:pPr marL="45720" indent="0">
              <a:buNone/>
            </a:pPr>
            <a:r>
              <a:rPr lang="ru-RU" sz="4000" b="1" dirty="0"/>
              <a:t>Однако он пишет на них все программы подряд.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228185" y="5643790"/>
            <a:ext cx="2520279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240888" y="5643790"/>
            <a:ext cx="2520280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81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программа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7848872" cy="3474720"/>
          </a:xfrm>
        </p:spPr>
        <p:txBody>
          <a:bodyPr/>
          <a:lstStyle/>
          <a:p>
            <a:pPr marL="45720" indent="0">
              <a:buNone/>
            </a:pPr>
            <a:r>
              <a:rPr lang="ru-RU" sz="4000" b="1" dirty="0"/>
              <a:t>13.Меня пишет программист.</a:t>
            </a:r>
          </a:p>
          <a:p>
            <a:pPr marL="45720" indent="0">
              <a:buNone/>
            </a:pPr>
            <a:r>
              <a:rPr lang="ru-RU" sz="4000" b="1" dirty="0"/>
              <a:t>Набор команд я - й на лист!</a:t>
            </a:r>
          </a:p>
          <a:p>
            <a:endParaRPr lang="ru-RU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49625" y="5661248"/>
            <a:ext cx="224662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76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40914" y="5661248"/>
            <a:ext cx="1903493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/>
              <a:t>О. </a:t>
            </a:r>
            <a:r>
              <a:rPr lang="ru-RU" sz="2400" dirty="0"/>
              <a:t>система </a:t>
            </a:r>
            <a:r>
              <a:rPr lang="en-US" sz="2400" dirty="0"/>
              <a:t>Windows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799288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/>
              <a:t>14. Состою я из 3-х слов.</a:t>
            </a:r>
          </a:p>
          <a:p>
            <a:pPr marL="45720" indent="0">
              <a:buNone/>
            </a:pPr>
            <a:r>
              <a:rPr lang="ru-RU" sz="4000" b="1" dirty="0"/>
              <a:t>1 -е - там работает хирург.</a:t>
            </a:r>
          </a:p>
          <a:p>
            <a:pPr marL="45720" indent="0">
              <a:buNone/>
            </a:pPr>
            <a:r>
              <a:rPr lang="ru-RU" sz="4000" b="1" dirty="0"/>
              <a:t>2-е - несколько уравнений.</a:t>
            </a:r>
          </a:p>
          <a:p>
            <a:pPr marL="45720" indent="0">
              <a:buNone/>
            </a:pPr>
            <a:r>
              <a:rPr lang="ru-RU" sz="4000" b="1" dirty="0"/>
              <a:t>3-є - по-английски “Окна”.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32818" y="5242892"/>
            <a:ext cx="2407550" cy="162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31220" y="5229200"/>
            <a:ext cx="2407550" cy="1628800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22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/>
              <a:t>Процессор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8424936" cy="347472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sz="3600" dirty="0"/>
              <a:t>15. </a:t>
            </a:r>
            <a:r>
              <a:rPr lang="ru-RU" sz="3600" dirty="0" err="1"/>
              <a:t>Серце</a:t>
            </a:r>
            <a:r>
              <a:rPr lang="ru-RU" sz="3600" dirty="0"/>
              <a:t> </a:t>
            </a:r>
            <a:r>
              <a:rPr lang="ru-RU" sz="3600" dirty="0" err="1"/>
              <a:t>комп'ютера</a:t>
            </a:r>
            <a:r>
              <a:rPr lang="ru-RU" sz="3600" dirty="0"/>
              <a:t> я -</a:t>
            </a:r>
          </a:p>
          <a:p>
            <a:pPr marL="45720" indent="0">
              <a:buNone/>
            </a:pPr>
            <a:r>
              <a:rPr lang="ru-RU" sz="3600" dirty="0" err="1"/>
              <a:t>Ні</a:t>
            </a:r>
            <a:r>
              <a:rPr lang="ru-RU" sz="3600" dirty="0"/>
              <a:t> в року.</a:t>
            </a:r>
          </a:p>
          <a:p>
            <a:pPr marL="45720" indent="0">
              <a:buNone/>
            </a:pPr>
            <a:r>
              <a:rPr lang="ru-RU" sz="3600" dirty="0" err="1"/>
              <a:t>Спрямовую</a:t>
            </a:r>
            <a:r>
              <a:rPr lang="ru-RU" sz="3600" dirty="0"/>
              <a:t> </a:t>
            </a:r>
            <a:r>
              <a:rPr lang="ru-RU" sz="3600" dirty="0" err="1"/>
              <a:t>інформаційні</a:t>
            </a:r>
            <a:r>
              <a:rPr lang="ru-RU" sz="3600" dirty="0"/>
              <a:t> потоки.</a:t>
            </a:r>
          </a:p>
          <a:p>
            <a:pPr marL="45720" indent="0">
              <a:buNone/>
            </a:pPr>
            <a:r>
              <a:rPr lang="ru-RU" sz="3600" dirty="0"/>
              <a:t>Сам я з </a:t>
            </a:r>
            <a:r>
              <a:rPr lang="ru-RU" sz="3600" dirty="0" err="1"/>
              <a:t>кремнію</a:t>
            </a:r>
            <a:r>
              <a:rPr lang="ru-RU" sz="3600" dirty="0"/>
              <a:t>, за формою - квадрат.</a:t>
            </a:r>
          </a:p>
          <a:p>
            <a:pPr marL="45720" indent="0">
              <a:buNone/>
            </a:pPr>
            <a:r>
              <a:rPr lang="ru-RU" sz="3600" dirty="0" err="1"/>
              <a:t>Замінюю</a:t>
            </a:r>
            <a:r>
              <a:rPr lang="ru-RU" sz="3600" dirty="0"/>
              <a:t> </a:t>
            </a:r>
            <a:r>
              <a:rPr lang="ru-RU" sz="3600" dirty="0" err="1"/>
              <a:t>мільйони</a:t>
            </a:r>
            <a:r>
              <a:rPr lang="ru-RU" sz="3600" dirty="0"/>
              <a:t> </a:t>
            </a:r>
            <a:r>
              <a:rPr lang="ru-RU" sz="3600" dirty="0" err="1"/>
              <a:t>печатних</a:t>
            </a:r>
            <a:r>
              <a:rPr lang="ru-RU" sz="3600" dirty="0"/>
              <a:t> плат.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57827" y="5639018"/>
            <a:ext cx="2232248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59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05264"/>
            <a:ext cx="2030597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Принтер, сканер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352928" cy="572181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dirty="0"/>
              <a:t>16. </a:t>
            </a:r>
            <a:r>
              <a:rPr lang="ru-RU" sz="3200" b="1" dirty="0" err="1"/>
              <a:t>Діалог</a:t>
            </a:r>
            <a:r>
              <a:rPr lang="ru-RU" sz="3200" b="1" dirty="0"/>
              <a:t>.</a:t>
            </a:r>
          </a:p>
          <a:p>
            <a:pPr marL="45720" indent="0">
              <a:buNone/>
            </a:pPr>
            <a:r>
              <a:rPr lang="ru-RU" sz="3200" b="1" dirty="0"/>
              <a:t>-	</a:t>
            </a:r>
            <a:r>
              <a:rPr lang="ru-RU" sz="3200" b="1" dirty="0" err="1"/>
              <a:t>Друже</a:t>
            </a:r>
            <a:r>
              <a:rPr lang="ru-RU" sz="3200" b="1" dirty="0"/>
              <a:t>, дай </a:t>
            </a:r>
            <a:r>
              <a:rPr lang="ru-RU" sz="3200" b="1" dirty="0" err="1"/>
              <a:t>мені</a:t>
            </a:r>
            <a:r>
              <a:rPr lang="ru-RU" sz="3200" b="1" dirty="0"/>
              <a:t> картинку.</a:t>
            </a:r>
          </a:p>
          <a:p>
            <a:pPr marL="45720" indent="0">
              <a:buNone/>
            </a:pPr>
            <a:r>
              <a:rPr lang="ru-RU" sz="3200" b="1" dirty="0"/>
              <a:t>	Передай </a:t>
            </a:r>
            <a:r>
              <a:rPr lang="ru-RU" sz="3200" b="1" dirty="0" err="1"/>
              <a:t>крізь</a:t>
            </a:r>
            <a:r>
              <a:rPr lang="ru-RU" sz="3200" b="1" dirty="0"/>
              <a:t> материнку.</a:t>
            </a:r>
          </a:p>
          <a:p>
            <a:pPr marL="45720" indent="0">
              <a:buNone/>
            </a:pPr>
            <a:r>
              <a:rPr lang="ru-RU" sz="3200" b="1" dirty="0"/>
              <a:t>	Я </a:t>
            </a:r>
            <a:r>
              <a:rPr lang="ru-RU" sz="3200" b="1" dirty="0" err="1"/>
              <a:t>із</a:t>
            </a:r>
            <a:r>
              <a:rPr lang="ru-RU" sz="3200" b="1" dirty="0"/>
              <a:t> </a:t>
            </a:r>
            <a:r>
              <a:rPr lang="ru-RU" sz="3200" b="1" dirty="0" err="1"/>
              <a:t>різних</a:t>
            </a:r>
            <a:r>
              <a:rPr lang="ru-RU" sz="3200" b="1" dirty="0"/>
              <a:t> </a:t>
            </a:r>
            <a:r>
              <a:rPr lang="ru-RU" sz="3200" b="1" dirty="0" err="1"/>
              <a:t>точок</a:t>
            </a:r>
            <a:r>
              <a:rPr lang="ru-RU" sz="3200" b="1" dirty="0"/>
              <a:t> вам</a:t>
            </a:r>
          </a:p>
          <a:p>
            <a:pPr marL="45720" indent="0">
              <a:buNone/>
            </a:pPr>
            <a:r>
              <a:rPr lang="ru-RU" sz="3200" b="1" dirty="0"/>
              <a:t>	</a:t>
            </a:r>
            <a:r>
              <a:rPr lang="ru-RU" sz="3200" b="1" dirty="0" err="1"/>
              <a:t>Надрукую</a:t>
            </a:r>
            <a:r>
              <a:rPr lang="ru-RU" sz="3200" b="1" dirty="0"/>
              <a:t> </a:t>
            </a:r>
            <a:r>
              <a:rPr lang="ru-RU" sz="3200" b="1" dirty="0" err="1"/>
              <a:t>її</a:t>
            </a:r>
            <a:r>
              <a:rPr lang="ru-RU" sz="3200" b="1" dirty="0"/>
              <a:t> сам.</a:t>
            </a:r>
          </a:p>
          <a:p>
            <a:pPr marL="45720" indent="0">
              <a:buNone/>
            </a:pPr>
            <a:r>
              <a:rPr lang="ru-RU" sz="3200" b="1" dirty="0"/>
              <a:t>-	</a:t>
            </a:r>
            <a:r>
              <a:rPr lang="ru-RU" sz="3200" b="1" dirty="0" err="1"/>
              <a:t>Слухай</a:t>
            </a:r>
            <a:r>
              <a:rPr lang="ru-RU" sz="3200" b="1" dirty="0"/>
              <a:t>, </a:t>
            </a:r>
            <a:r>
              <a:rPr lang="ru-RU" sz="3200" b="1" dirty="0" err="1"/>
              <a:t>дорогий</a:t>
            </a:r>
            <a:r>
              <a:rPr lang="ru-RU" sz="3200" b="1" dirty="0"/>
              <a:t> </a:t>
            </a:r>
            <a:r>
              <a:rPr lang="ru-RU" sz="3200" b="1" dirty="0" err="1"/>
              <a:t>мій</a:t>
            </a:r>
            <a:r>
              <a:rPr lang="ru-RU" sz="3200" b="1" dirty="0"/>
              <a:t> брат.</a:t>
            </a:r>
          </a:p>
          <a:p>
            <a:pPr marL="45720" indent="0">
              <a:buNone/>
            </a:pPr>
            <a:r>
              <a:rPr lang="ru-RU" sz="3200" b="1" dirty="0"/>
              <a:t>Я </a:t>
            </a:r>
            <a:r>
              <a:rPr lang="ru-RU" sz="3200" b="1" dirty="0" err="1"/>
              <a:t>повільний</a:t>
            </a:r>
            <a:r>
              <a:rPr lang="ru-RU" sz="3200" b="1" dirty="0"/>
              <a:t> агрегат.</a:t>
            </a:r>
          </a:p>
          <a:p>
            <a:pPr marL="45720" indent="0">
              <a:buNone/>
            </a:pPr>
            <a:r>
              <a:rPr lang="ru-RU" sz="3200" b="1" dirty="0" err="1"/>
              <a:t>Поклади</a:t>
            </a:r>
            <a:r>
              <a:rPr lang="ru-RU" sz="3200" b="1" dirty="0"/>
              <a:t> в мене картинку.</a:t>
            </a:r>
          </a:p>
          <a:p>
            <a:pPr marL="45720" indent="0">
              <a:buNone/>
            </a:pPr>
            <a:r>
              <a:rPr lang="ru-RU" sz="3200" b="1" dirty="0"/>
              <a:t>Посиди, </a:t>
            </a:r>
            <a:r>
              <a:rPr lang="ru-RU" sz="3200" b="1" dirty="0" err="1"/>
              <a:t>зажди</a:t>
            </a:r>
            <a:r>
              <a:rPr lang="ru-RU" sz="3200" b="1" dirty="0"/>
              <a:t> </a:t>
            </a:r>
            <a:r>
              <a:rPr lang="ru-RU" sz="3200" b="1" dirty="0" err="1"/>
              <a:t>хвилинку</a:t>
            </a:r>
            <a:r>
              <a:rPr lang="ru-RU" sz="3200" b="1" dirty="0"/>
              <a:t>.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32565" y="6057292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57827" y="5445224"/>
            <a:ext cx="2232248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57827" y="5445224"/>
            <a:ext cx="2222449" cy="1224136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9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курсор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340768"/>
            <a:ext cx="7992888" cy="420964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000" b="1" dirty="0"/>
              <a:t>17. Компьютер включается,</a:t>
            </a:r>
          </a:p>
          <a:p>
            <a:pPr marL="45720" indent="0">
              <a:buNone/>
            </a:pPr>
            <a:r>
              <a:rPr lang="ru-RU" sz="4000" b="1" dirty="0"/>
              <a:t>Он сразу появляется,</a:t>
            </a:r>
          </a:p>
          <a:p>
            <a:pPr marL="45720" indent="0">
              <a:buNone/>
            </a:pPr>
            <a:r>
              <a:rPr lang="ru-RU" sz="4000" b="1" dirty="0"/>
              <a:t>Мышкой управляется,</a:t>
            </a:r>
          </a:p>
          <a:p>
            <a:pPr marL="45720" indent="0">
              <a:buNone/>
            </a:pPr>
            <a:r>
              <a:rPr lang="ru-RU" sz="4000" b="1" dirty="0"/>
              <a:t>На "к" начинается.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79894" y="5661248"/>
            <a:ext cx="2232248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67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440158"/>
              </p:ext>
            </p:extLst>
          </p:nvPr>
        </p:nvGraphicFramePr>
        <p:xfrm>
          <a:off x="467544" y="404663"/>
          <a:ext cx="8352930" cy="6120681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392155"/>
                <a:gridCol w="1392155"/>
                <a:gridCol w="1392155"/>
                <a:gridCol w="1392155"/>
                <a:gridCol w="1392155"/>
                <a:gridCol w="1392155"/>
              </a:tblGrid>
              <a:tr h="2040227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2" action="ppaction://hlinksldjump"/>
                        </a:rPr>
                        <a:t>1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3" action="ppaction://hlinksldjump"/>
                        </a:rPr>
                        <a:t>2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4" action="ppaction://hlinksldjump"/>
                        </a:rPr>
                        <a:t>3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5" action="ppaction://hlinksldjump"/>
                        </a:rPr>
                        <a:t>4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6" action="ppaction://hlinksldjump"/>
                        </a:rPr>
                        <a:t>5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7" action="ppaction://hlinksldjump"/>
                        </a:rPr>
                        <a:t>6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040227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8" action="ppaction://hlinksldjump"/>
                        </a:rPr>
                        <a:t>7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9" action="ppaction://hlinksldjump"/>
                        </a:rPr>
                        <a:t>8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0" action="ppaction://hlinksldjump"/>
                        </a:rPr>
                        <a:t>9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1" action="ppaction://hlinksldjump"/>
                        </a:rPr>
                        <a:t>10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2" action="ppaction://hlinksldjump"/>
                        </a:rPr>
                        <a:t>11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3" action="ppaction://hlinksldjump"/>
                        </a:rPr>
                        <a:t>12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040227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4" action="ppaction://hlinksldjump"/>
                        </a:rPr>
                        <a:t>13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5" action="ppaction://hlinksldjump"/>
                        </a:rPr>
                        <a:t>14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6" action="ppaction://hlinksldjump"/>
                        </a:rPr>
                        <a:t>15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7" action="ppaction://hlinksldjump"/>
                        </a:rPr>
                        <a:t>16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8" action="ppaction://hlinksldjump"/>
                        </a:rPr>
                        <a:t>17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9" action="ppaction://hlinksldjump"/>
                        </a:rPr>
                        <a:t>18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56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клавиатура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064896" cy="49297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/>
              <a:t>18. На столе лежит дощечка,</a:t>
            </a:r>
          </a:p>
          <a:p>
            <a:pPr marL="45720" indent="0">
              <a:buNone/>
            </a:pPr>
            <a:r>
              <a:rPr lang="ru-RU" sz="4000" b="1" dirty="0"/>
              <a:t>На дощечке кнопочки.</a:t>
            </a:r>
          </a:p>
          <a:p>
            <a:pPr marL="45720" indent="0">
              <a:buNone/>
            </a:pPr>
            <a:r>
              <a:rPr lang="ru-RU" sz="4000" b="1" dirty="0"/>
              <a:t>Кнопку ты нажимаешь –</a:t>
            </a:r>
          </a:p>
          <a:p>
            <a:pPr marL="45720" indent="0">
              <a:buNone/>
            </a:pPr>
            <a:r>
              <a:rPr lang="ru-RU" sz="4000" b="1" dirty="0"/>
              <a:t>В мир компьютера попадаешь.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65376" y="5675512"/>
            <a:ext cx="252028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6402976" y="5661248"/>
            <a:ext cx="2520280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75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9584593">
            <a:off x="-134954" y="2526451"/>
            <a:ext cx="9328236" cy="1938992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1003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Молодцы</a:t>
            </a:r>
            <a:endParaRPr lang="ru-RU" sz="12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900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вирус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8280920" cy="3474720"/>
          </a:xfrm>
        </p:spPr>
        <p:txBody>
          <a:bodyPr>
            <a:normAutofit/>
          </a:bodyPr>
          <a:lstStyle/>
          <a:p>
            <a:pPr marL="0" lvl="0" indent="0">
              <a:spcAft>
                <a:spcPts val="0"/>
              </a:spcAft>
              <a:buNone/>
              <a:tabLst>
                <a:tab pos="447675" algn="l"/>
              </a:tabLst>
            </a:pPr>
            <a:r>
              <a:rPr lang="ru-RU" sz="4000" b="1" dirty="0" smtClean="0">
                <a:latin typeface="Times New Roman CYR"/>
                <a:ea typeface="Times New Roman"/>
                <a:cs typeface="Times New Roman"/>
              </a:rPr>
              <a:t>1. Программа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,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обладающая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способностью к размножению.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Она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обладает</a:t>
            </a:r>
            <a:br>
              <a:rPr lang="ru-RU" sz="4000" b="1" dirty="0">
                <a:latin typeface="Times New Roman CYR"/>
                <a:ea typeface="Times New Roman"/>
                <a:cs typeface="Times New Roman"/>
              </a:rPr>
            </a:b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разрушительным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действием!</a:t>
            </a:r>
            <a:endParaRPr lang="ru-RU" sz="40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641227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57827" y="5661248"/>
            <a:ext cx="2254969" cy="792088"/>
          </a:xfrm>
          <a:prstGeom prst="rightArrow">
            <a:avLst/>
          </a:prstGeom>
          <a:solidFill>
            <a:srgbClr val="4E67C8">
              <a:alpha val="0"/>
            </a:srgb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4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эл. почта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96752"/>
            <a:ext cx="8712968" cy="4929728"/>
          </a:xfrm>
        </p:spPr>
        <p:txBody>
          <a:bodyPr>
            <a:noAutofit/>
          </a:bodyPr>
          <a:lstStyle/>
          <a:p>
            <a:pPr marL="0" lvl="0" indent="0">
              <a:spcAft>
                <a:spcPts val="0"/>
              </a:spcAft>
              <a:buNone/>
              <a:tabLst>
                <a:tab pos="447675" algn="l"/>
              </a:tabLst>
            </a:pPr>
            <a:r>
              <a:rPr lang="ru-RU" sz="3600" b="1" dirty="0" smtClean="0">
                <a:latin typeface="Times New Roman CYR"/>
                <a:ea typeface="Times New Roman"/>
                <a:cs typeface="Times New Roman"/>
              </a:rPr>
              <a:t>2. Мои</a:t>
            </a:r>
            <a:r>
              <a:rPr lang="ru-RU" sz="3600" b="1" dirty="0" smtClean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дети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ходят по мне, уходят от меня.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Когда-то я была голубиная, затем</a:t>
            </a:r>
            <a:r>
              <a:rPr lang="ru-RU" sz="3600" b="1" dirty="0">
                <a:latin typeface="Times New Roman"/>
                <a:ea typeface="Times New Roman"/>
              </a:rPr>
              <a:t> -</a:t>
            </a:r>
            <a:br>
              <a:rPr lang="ru-RU" sz="3600" b="1" dirty="0">
                <a:latin typeface="Times New Roman"/>
                <a:ea typeface="Times New Roman"/>
              </a:rPr>
            </a:b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бумажная,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авиационная.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Теперь я еще и электронная.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Достаточно нажать несколько клавиш — и я начинаю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отправлять и принимать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своих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детей.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Кто я и кто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мои дети?</a:t>
            </a:r>
            <a:endParaRPr lang="ru-RU" sz="36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40551" y="5715236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90854" y="5715236"/>
            <a:ext cx="2190365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47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12776"/>
            <a:ext cx="8136904" cy="43924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/>
              <a:t>3.	Это слово появилось от имени великого математика Мухаммеда Аль-Хорезми,</a:t>
            </a:r>
          </a:p>
          <a:p>
            <a:pPr marL="45720" indent="0">
              <a:buNone/>
            </a:pPr>
            <a:r>
              <a:rPr lang="ru-RU" sz="3600" b="1" dirty="0"/>
              <a:t>который впервые сформулировал правила выполнения арифметических действий.</a:t>
            </a:r>
          </a:p>
          <a:p>
            <a:endParaRPr lang="ru-RU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27630" y="5819455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алгоритм</a:t>
            </a:r>
            <a:endParaRPr lang="ru-RU" sz="24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27630" y="5603431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6327630" y="5603431"/>
            <a:ext cx="2276673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8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мышь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208912" cy="347472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sz="3600" b="1" dirty="0"/>
              <a:t>4. Раньше - диковинка с длинным хвостом,</a:t>
            </a:r>
          </a:p>
          <a:p>
            <a:pPr marL="45720" indent="0">
              <a:buNone/>
            </a:pPr>
            <a:r>
              <a:rPr lang="ru-RU" sz="3600" b="1" dirty="0"/>
              <a:t>На каждом столе появилась потом,</a:t>
            </a:r>
          </a:p>
          <a:p>
            <a:pPr marL="45720" indent="0">
              <a:buNone/>
            </a:pPr>
            <a:r>
              <a:rPr lang="ru-RU" sz="3600" b="1" dirty="0"/>
              <a:t>Езжу на шарике, лазере, свете,</a:t>
            </a:r>
          </a:p>
          <a:p>
            <a:pPr marL="45720" indent="0">
              <a:buNone/>
            </a:pPr>
            <a:r>
              <a:rPr lang="ru-RU" sz="3600" b="1" dirty="0"/>
              <a:t>Помогу путешествовать в Интернете.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81201" y="5661248"/>
            <a:ext cx="223094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0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пиксель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772816"/>
            <a:ext cx="835292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/>
              <a:t>5. Много нас - точек на экране,</a:t>
            </a:r>
          </a:p>
          <a:p>
            <a:pPr marL="45720" indent="0">
              <a:buNone/>
            </a:pPr>
            <a:r>
              <a:rPr lang="ru-RU" sz="4000" b="1" dirty="0"/>
              <a:t>Блестим, переливаемся,</a:t>
            </a:r>
          </a:p>
          <a:p>
            <a:pPr marL="45720" indent="0">
              <a:buNone/>
            </a:pPr>
            <a:r>
              <a:rPr lang="ru-RU" sz="4000" b="1" dirty="0"/>
              <a:t>На “п” называемся. Кто мы?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36777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36777" y="5661248"/>
            <a:ext cx="2232248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08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72200" y="551723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дисковод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7992888" cy="11853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/>
              <a:t>6. Похож я на рот, а зовусь ....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90637" y="530120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90637" y="5301208"/>
            <a:ext cx="224662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90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391363" y="5651630"/>
            <a:ext cx="2030597" cy="794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дискета, </a:t>
            </a:r>
            <a:r>
              <a:rPr lang="ru-RU" sz="2400" b="1" dirty="0" err="1" smtClean="0"/>
              <a:t>флешка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340768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7. Квадратная штучка,</a:t>
            </a:r>
          </a:p>
          <a:p>
            <a:pPr algn="ctr"/>
            <a:r>
              <a:rPr lang="ru-RU" sz="4000" b="1" dirty="0" smtClean="0"/>
              <a:t>Умею хранить.</a:t>
            </a:r>
          </a:p>
          <a:p>
            <a:pPr algn="ctr"/>
            <a:r>
              <a:rPr lang="ru-RU" sz="4000" b="1" dirty="0" smtClean="0"/>
              <a:t>В кармане меня можно смело носить.</a:t>
            </a:r>
            <a:endParaRPr lang="ru-RU" sz="4000" b="1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6391363" y="5292579"/>
            <a:ext cx="2592288" cy="1512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6391363" y="5301208"/>
            <a:ext cx="2592288" cy="151216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29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142</TotalTime>
  <Words>447</Words>
  <Application>Microsoft Office PowerPoint</Application>
  <PresentationFormat>Экран (4:3)</PresentationFormat>
  <Paragraphs>140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16</cp:revision>
  <dcterms:created xsi:type="dcterms:W3CDTF">2011-05-17T08:36:43Z</dcterms:created>
  <dcterms:modified xsi:type="dcterms:W3CDTF">2011-05-19T11:41:31Z</dcterms:modified>
</cp:coreProperties>
</file>