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133600"/>
            <a:ext cx="9144000" cy="1470025"/>
          </a:xfrm>
        </p:spPr>
        <p:txBody>
          <a:bodyPr/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10400" y="6524625"/>
            <a:ext cx="2133600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1">
                <a:latin typeface="Tahoma" pitchFamily="34" charset="0"/>
              </a:defRPr>
            </a:lvl1pPr>
          </a:lstStyle>
          <a:p>
            <a:fld id="{CAD8A83D-6A32-4091-BCEA-F30428993B39}" type="datetimeFigureOut">
              <a:rPr lang="ru-RU" smtClean="0"/>
              <a:pPr/>
              <a:t>14.06.2010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096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096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10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10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  <a:r>
              <a:rPr lang="ru-RU" smtClean="0"/>
              <a:t> апапапапапапапа апапапап</a:t>
            </a:r>
            <a:endParaRPr lang="en-US" smtClean="0"/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  <p:sldLayoutId id="2147483746" r:id="rId13"/>
  </p:sldLayoutIdLst>
  <p:timing>
    <p:tnLst>
      <p:par>
        <p:cTn id="1" dur="indefinite" restart="never" nodeType="tmRoot"/>
      </p:par>
    </p:tnLst>
  </p:timing>
  <p:txStyles>
    <p:titleStyle>
      <a:lvl1pPr marL="182563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FCFF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marL="182563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FC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marL="182563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FC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marL="182563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FC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marL="182563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FC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639763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FC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1096963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FC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554163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FC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2011363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FC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90000"/>
        <a:buBlip>
          <a:blip r:embed="rId16"/>
        </a:buBlip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90000"/>
        <a:buBlip>
          <a:blip r:embed="rId17"/>
        </a:buBlip>
        <a:defRPr sz="28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400"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q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SzPct val="12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12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12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12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12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Алгоритмические модели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Кто есть кто?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6248" y="535782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Горбунова О.В., учитель информатики МОУ "СОШ с. Алексеевка </a:t>
            </a:r>
            <a:r>
              <a:rPr lang="ru-RU" dirty="0" err="1" smtClean="0"/>
              <a:t>Базарно-Карабулакского</a:t>
            </a:r>
            <a:r>
              <a:rPr lang="ru-RU" dirty="0" smtClean="0"/>
              <a:t> муниципального района Саратовской области"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582594"/>
          </a:xfrm>
        </p:spPr>
        <p:txBody>
          <a:bodyPr/>
          <a:lstStyle/>
          <a:p>
            <a:r>
              <a:rPr lang="en-US" dirty="0" smtClean="0"/>
              <a:t>I</a:t>
            </a:r>
            <a:r>
              <a:rPr lang="ru-RU" dirty="0" smtClean="0"/>
              <a:t> этап. Постановка 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85794"/>
            <a:ext cx="8229600" cy="5357850"/>
          </a:xfrm>
        </p:spPr>
        <p:txBody>
          <a:bodyPr>
            <a:normAutofit fontScale="92500"/>
          </a:bodyPr>
          <a:lstStyle/>
          <a:p>
            <a:r>
              <a:rPr lang="ru-RU" sz="2400" u="sng" dirty="0" smtClean="0"/>
              <a:t>Описание задачи</a:t>
            </a:r>
            <a:r>
              <a:rPr lang="ru-RU" sz="2400" dirty="0" smtClean="0"/>
              <a:t>.</a:t>
            </a:r>
          </a:p>
          <a:p>
            <a:pPr algn="just">
              <a:buNone/>
            </a:pPr>
            <a:r>
              <a:rPr lang="ru-RU" sz="2400" dirty="0"/>
              <a:t>	</a:t>
            </a:r>
            <a:r>
              <a:rPr lang="ru-RU" sz="2400" b="0" dirty="0" smtClean="0"/>
              <a:t>В школе учатся четыре талантливых мальчика: Иванов, Петров, Сидоров и Андреев. Один из них – будущий музыкант, другой преуспел в бальных танцах, третий - солист хора мальчиков, четвертый подает  надежды как художник.</a:t>
            </a:r>
          </a:p>
          <a:p>
            <a:pPr algn="just">
              <a:buNone/>
            </a:pPr>
            <a:r>
              <a:rPr lang="ru-RU" sz="2400" dirty="0" smtClean="0"/>
              <a:t>О них известно следующее: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400" b="0" dirty="0" smtClean="0"/>
              <a:t>Иванов и Сидоров присутствовали в зале консерватории, когда там солировал в хоре мальчиков певец.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400" b="0" dirty="0" smtClean="0"/>
              <a:t>Петров и музыкант вместе позировали художнику.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400" b="0" dirty="0" smtClean="0"/>
              <a:t>Музыкант раньше дружил с Андреевым, а теперь хочет познакомиться с Ивановым.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400" b="0" dirty="0" smtClean="0"/>
              <a:t>Иванов не знаком с Сидоровым, так как они учатся в разных классах и в разные смены.</a:t>
            </a:r>
          </a:p>
          <a:p>
            <a:pPr marL="457200" indent="-457200">
              <a:buFont typeface="+mj-lt"/>
              <a:buAutoNum type="arabicPeriod"/>
            </a:pPr>
            <a:endParaRPr lang="ru-RU" sz="24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28604"/>
            <a:ext cx="8229600" cy="5840435"/>
          </a:xfrm>
        </p:spPr>
        <p:txBody>
          <a:bodyPr/>
          <a:lstStyle/>
          <a:p>
            <a:pPr algn="just"/>
            <a:r>
              <a:rPr lang="ru-RU" u="sng" dirty="0" smtClean="0"/>
              <a:t>Цель моделирования</a:t>
            </a:r>
          </a:p>
          <a:p>
            <a:pPr algn="just">
              <a:buNone/>
            </a:pPr>
            <a:r>
              <a:rPr lang="ru-RU" dirty="0"/>
              <a:t>	</a:t>
            </a:r>
            <a:r>
              <a:rPr lang="ru-RU" b="0" dirty="0" smtClean="0"/>
              <a:t>Составить таблицу, в которой указать, кто и чем увлекается. Обосновать логику построения таблицы.</a:t>
            </a:r>
          </a:p>
          <a:p>
            <a:pPr algn="just"/>
            <a:r>
              <a:rPr lang="ru-RU" u="sng" dirty="0" smtClean="0"/>
              <a:t>Формализация задачи.</a:t>
            </a:r>
          </a:p>
          <a:p>
            <a:pPr algn="just">
              <a:buNone/>
            </a:pPr>
            <a:r>
              <a:rPr lang="ru-RU" dirty="0"/>
              <a:t>	</a:t>
            </a:r>
            <a:r>
              <a:rPr lang="ru-RU" b="0" dirty="0" smtClean="0"/>
              <a:t>В задаче рассматриваются четыре человека, характеризующиеся своими увлечениями. Результатом решения будет информационная модель, представленная таблицей, в которой указаны их увлечения.</a:t>
            </a:r>
            <a:endParaRPr lang="ru-RU" b="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en-US" dirty="0" smtClean="0"/>
              <a:t>II</a:t>
            </a:r>
            <a:r>
              <a:rPr lang="ru-RU" dirty="0" smtClean="0"/>
              <a:t> этап. Разработка модели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pPr algn="just">
              <a:buNone/>
            </a:pPr>
            <a:r>
              <a:rPr lang="ru-RU" b="0" dirty="0" smtClean="0"/>
              <a:t>Составим таблицу, заполним пустые клетки знаками «+»/ «-» и логически обоснуем ход решения.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3143248"/>
          <a:ext cx="8001055" cy="32861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11"/>
                <a:gridCol w="1600211"/>
                <a:gridCol w="1600211"/>
                <a:gridCol w="1600211"/>
                <a:gridCol w="1600211"/>
              </a:tblGrid>
              <a:tr h="65723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Танцор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Художник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Солист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Музыкант</a:t>
                      </a:r>
                      <a:endParaRPr lang="ru-RU" sz="2000" dirty="0"/>
                    </a:p>
                  </a:txBody>
                  <a:tcPr/>
                </a:tc>
              </a:tr>
              <a:tr h="65723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Иванов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65723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Петров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65723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Сидоров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65723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Андреев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500034" y="571480"/>
          <a:ext cx="8429685" cy="40719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5937"/>
                <a:gridCol w="1685937"/>
                <a:gridCol w="1685937"/>
                <a:gridCol w="1685937"/>
                <a:gridCol w="1685937"/>
              </a:tblGrid>
              <a:tr h="81439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Танцор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Художник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Солист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Музыкант</a:t>
                      </a:r>
                      <a:endParaRPr lang="ru-RU" sz="2400" dirty="0"/>
                    </a:p>
                  </a:txBody>
                  <a:tcPr/>
                </a:tc>
              </a:tr>
              <a:tr h="814393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Иванов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  <a:tr h="814393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Петров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  <a:tr h="814393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Сидоров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</a:tr>
              <a:tr h="814393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Андреев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0034" y="4857760"/>
            <a:ext cx="8286808" cy="1571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Таким образом, в результате составления модели в виде таблицы и ее анализа мы пришли к выводу, что Иванов – танцор, Петров – солист хора, Сидоров – музыкант, а Андреев – художник.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1"/>
            <a:ext cx="9144000" cy="642942"/>
          </a:xfrm>
        </p:spPr>
        <p:txBody>
          <a:bodyPr/>
          <a:lstStyle/>
          <a:p>
            <a:pPr algn="ctr"/>
            <a:r>
              <a:rPr lang="ru-RU" dirty="0" smtClean="0"/>
              <a:t>Самостоятельная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8143932" cy="5429288"/>
          </a:xfrm>
        </p:spPr>
        <p:txBody>
          <a:bodyPr/>
          <a:lstStyle/>
          <a:p>
            <a:pPr>
              <a:buNone/>
            </a:pPr>
            <a:r>
              <a:rPr lang="ru-RU" sz="2800" u="sng" dirty="0" smtClean="0"/>
              <a:t>Задание 1.</a:t>
            </a:r>
          </a:p>
          <a:p>
            <a:pPr algn="just">
              <a:buNone/>
            </a:pPr>
            <a:r>
              <a:rPr lang="ru-RU" sz="2400" dirty="0" smtClean="0"/>
              <a:t>	</a:t>
            </a:r>
            <a:r>
              <a:rPr lang="ru-RU" sz="2400" b="0" dirty="0" smtClean="0"/>
              <a:t>Однажды в Артеке за круглым столом оказалось пятеро ребят родом из Москвы, Санкт-Петербурга, Новгорода, Перми и Томска: Юра, Толя, Алеша,, Коля и Витя. Москвич сидел между </a:t>
            </a:r>
            <a:r>
              <a:rPr lang="ru-RU" sz="2400" b="0" dirty="0" err="1" smtClean="0"/>
              <a:t>томичем</a:t>
            </a:r>
            <a:r>
              <a:rPr lang="ru-RU" sz="2400" b="0" dirty="0" smtClean="0"/>
              <a:t> и Витей, петербуржец – между Юрой и Толей, а напротив него сидели пермяк и Алеша. Коля никогда не был в Санкт-Петербурге, а Юра не бывал в Москве и Томске, а </a:t>
            </a:r>
            <a:r>
              <a:rPr lang="ru-RU" sz="2400" b="0" dirty="0" err="1" smtClean="0"/>
              <a:t>томич</a:t>
            </a:r>
            <a:r>
              <a:rPr lang="ru-RU" sz="2400" b="0" dirty="0" smtClean="0"/>
              <a:t> с Толей регулярно переписываются.</a:t>
            </a:r>
          </a:p>
          <a:p>
            <a:pPr algn="just">
              <a:buNone/>
            </a:pPr>
            <a:endParaRPr lang="ru-RU" sz="2400" b="0" dirty="0" smtClean="0"/>
          </a:p>
          <a:p>
            <a:pPr algn="just">
              <a:buNone/>
            </a:pPr>
            <a:r>
              <a:rPr lang="ru-RU" sz="2400" smtClean="0"/>
              <a:t>	Определите</a:t>
            </a:r>
            <a:r>
              <a:rPr lang="ru-RU" sz="2400" dirty="0" smtClean="0"/>
              <a:t>, в каком городе живет каждый из ребят.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5643602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sz="2800" u="sng" dirty="0" smtClean="0"/>
              <a:t>Задание 2.</a:t>
            </a:r>
          </a:p>
          <a:p>
            <a:pPr algn="just">
              <a:buNone/>
            </a:pPr>
            <a:r>
              <a:rPr lang="ru-RU" sz="2400" b="0" dirty="0" smtClean="0"/>
              <a:t>	</a:t>
            </a:r>
            <a:r>
              <a:rPr lang="ru-RU" sz="2000" b="0" dirty="0" smtClean="0"/>
              <a:t>Трое мальчиков, Григорьев, </a:t>
            </a:r>
            <a:r>
              <a:rPr lang="ru-RU" sz="2000" b="0" dirty="0" err="1" smtClean="0"/>
              <a:t>Капранов</a:t>
            </a:r>
            <a:r>
              <a:rPr lang="ru-RU" sz="2000" b="0" dirty="0"/>
              <a:t> </a:t>
            </a:r>
            <a:r>
              <a:rPr lang="ru-RU" sz="2000" b="0" dirty="0" smtClean="0"/>
              <a:t>и Литвинов, живут на одной улице. Один из них – шахматист, другой – заядлый футболист и болельщик, а третий – известный в микрорайоне любитель всяческих вечеринок.</a:t>
            </a:r>
          </a:p>
          <a:p>
            <a:pPr algn="just">
              <a:buNone/>
            </a:pPr>
            <a:r>
              <a:rPr lang="ru-RU" sz="2000" b="0" dirty="0" smtClean="0"/>
              <a:t>	Однажды футболист пришел к другу, чтобы поучиться приемам игры в шахматы, но мама шахматиста сказала, что сын ушел с известной всем личностью на дискотеку. Известно, что Литвинов никогда не слышал о </a:t>
            </a:r>
            <a:r>
              <a:rPr lang="ru-RU" sz="2000" b="0" dirty="0" err="1" smtClean="0"/>
              <a:t>Капранове</a:t>
            </a:r>
            <a:r>
              <a:rPr lang="ru-RU" sz="2000" b="0" dirty="0" smtClean="0"/>
              <a:t>.</a:t>
            </a:r>
          </a:p>
          <a:p>
            <a:pPr>
              <a:buNone/>
            </a:pPr>
            <a:r>
              <a:rPr lang="ru-RU" sz="2000" dirty="0"/>
              <a:t> </a:t>
            </a:r>
            <a:r>
              <a:rPr lang="ru-RU" sz="2400" b="1" dirty="0"/>
              <a:t>К</a:t>
            </a:r>
            <a:r>
              <a:rPr lang="ru-RU" sz="2400" b="1" dirty="0" smtClean="0"/>
              <a:t>то есть кто?</a:t>
            </a:r>
          </a:p>
          <a:p>
            <a:pPr algn="just">
              <a:buNone/>
            </a:pPr>
            <a:r>
              <a:rPr lang="ru-RU" sz="2000" b="0" i="1" u="sng" dirty="0" smtClean="0"/>
              <a:t>Подсказка</a:t>
            </a:r>
            <a:r>
              <a:rPr lang="ru-RU" sz="2000" b="0" dirty="0" smtClean="0"/>
              <a:t>. Начните рассуждения с того, что Литвинов – не шахматист, т.к. шахматист должен знать и футболиста, и любителя вечеринок. </a:t>
            </a:r>
            <a:r>
              <a:rPr lang="ru-RU" sz="2000" b="0" dirty="0" err="1" smtClean="0"/>
              <a:t>Капранов</a:t>
            </a:r>
            <a:r>
              <a:rPr lang="ru-RU" sz="2000" b="0" dirty="0" smtClean="0"/>
              <a:t> – не любитель вечеринок, потому что его знают все, а </a:t>
            </a:r>
            <a:r>
              <a:rPr lang="ru-RU" sz="2000" b="0" dirty="0" err="1" smtClean="0"/>
              <a:t>Капранова</a:t>
            </a:r>
            <a:r>
              <a:rPr lang="ru-RU" sz="2000" b="0" dirty="0" smtClean="0"/>
              <a:t> не знает Литвинов. </a:t>
            </a:r>
            <a:endParaRPr lang="ru-RU" sz="2000" b="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Задание на дом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/>
              <a:t>	</a:t>
            </a:r>
            <a:r>
              <a:rPr lang="ru-RU" sz="2800" b="0" dirty="0" smtClean="0"/>
              <a:t>Составьте фрагмент  расписания, состоящего из четырех уроков и удовлетворяющего следующим требованиям:</a:t>
            </a:r>
          </a:p>
          <a:p>
            <a:pPr algn="just"/>
            <a:r>
              <a:rPr lang="ru-RU" sz="2800" b="0" dirty="0" smtClean="0"/>
              <a:t>Математика должна быть первым или вторым уроком, пока ученики не устали;</a:t>
            </a:r>
          </a:p>
          <a:p>
            <a:pPr algn="just"/>
            <a:r>
              <a:rPr lang="ru-RU" sz="2800" b="0" dirty="0" smtClean="0"/>
              <a:t>Физкультура может быть только последней, чтобы разгоряченные  школьники сразу шли домой;</a:t>
            </a:r>
          </a:p>
          <a:p>
            <a:pPr algn="just"/>
            <a:r>
              <a:rPr lang="ru-RU" sz="2800" b="0" dirty="0" smtClean="0"/>
              <a:t>Историю можно ставить первым, вторым или третьим уроком;</a:t>
            </a:r>
          </a:p>
          <a:p>
            <a:pPr algn="just"/>
            <a:r>
              <a:rPr lang="ru-RU" sz="2800" b="0" dirty="0" smtClean="0"/>
              <a:t>Учитель литературы может дать второй или третий урок.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9">
  <a:themeElements>
    <a:clrScheme name="SIB 10">
      <a:dk1>
        <a:srgbClr val="5F5F5F"/>
      </a:dk1>
      <a:lt1>
        <a:srgbClr val="FFFFFF"/>
      </a:lt1>
      <a:dk2>
        <a:srgbClr val="99CCFF"/>
      </a:dk2>
      <a:lt2>
        <a:srgbClr val="00FCFF"/>
      </a:lt2>
      <a:accent1>
        <a:srgbClr val="9C70FF"/>
      </a:accent1>
      <a:accent2>
        <a:srgbClr val="0000FF"/>
      </a:accent2>
      <a:accent3>
        <a:srgbClr val="CAE2FF"/>
      </a:accent3>
      <a:accent4>
        <a:srgbClr val="DADADA"/>
      </a:accent4>
      <a:accent5>
        <a:srgbClr val="CBBBFF"/>
      </a:accent5>
      <a:accent6>
        <a:srgbClr val="0000E7"/>
      </a:accent6>
      <a:hlink>
        <a:srgbClr val="FF9D54"/>
      </a:hlink>
      <a:folHlink>
        <a:srgbClr val="FFC0C0"/>
      </a:folHlink>
    </a:clrScheme>
    <a:fontScheme name="SIB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IB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B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B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B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B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B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B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B 8">
        <a:dk1>
          <a:srgbClr val="FFFFFF"/>
        </a:dk1>
        <a:lt1>
          <a:srgbClr val="FFFFFF"/>
        </a:lt1>
        <a:dk2>
          <a:srgbClr val="FFFFFF"/>
        </a:dk2>
        <a:lt2>
          <a:srgbClr val="CCFFFF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DADADA"/>
        </a:accent4>
        <a:accent5>
          <a:srgbClr val="AAE2CA"/>
        </a:accent5>
        <a:accent6>
          <a:srgbClr val="2D2DB9"/>
        </a:accent6>
        <a:hlink>
          <a:srgbClr val="FFFF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B 9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B 10">
        <a:dk1>
          <a:srgbClr val="5F5F5F"/>
        </a:dk1>
        <a:lt1>
          <a:srgbClr val="FFFFFF"/>
        </a:lt1>
        <a:dk2>
          <a:srgbClr val="99CCFF"/>
        </a:dk2>
        <a:lt2>
          <a:srgbClr val="00FCFF"/>
        </a:lt2>
        <a:accent1>
          <a:srgbClr val="9C70FF"/>
        </a:accent1>
        <a:accent2>
          <a:srgbClr val="0000FF"/>
        </a:accent2>
        <a:accent3>
          <a:srgbClr val="CAE2FF"/>
        </a:accent3>
        <a:accent4>
          <a:srgbClr val="DADADA"/>
        </a:accent4>
        <a:accent5>
          <a:srgbClr val="CBBBFF"/>
        </a:accent5>
        <a:accent6>
          <a:srgbClr val="0000E7"/>
        </a:accent6>
        <a:hlink>
          <a:srgbClr val="FF9D54"/>
        </a:hlink>
        <a:folHlink>
          <a:srgbClr val="FFC0C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Тема9</Template>
  <TotalTime>109</TotalTime>
  <Words>130</Words>
  <Application>Microsoft Office PowerPoint</Application>
  <PresentationFormat>Экран (4:3)</PresentationFormat>
  <Paragraphs>66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Тема9</vt:lpstr>
      <vt:lpstr>Алгоритмические модели</vt:lpstr>
      <vt:lpstr>I этап. Постановка задачи</vt:lpstr>
      <vt:lpstr>Слайд 3</vt:lpstr>
      <vt:lpstr>II этап. Разработка модели</vt:lpstr>
      <vt:lpstr>Слайд 5</vt:lpstr>
      <vt:lpstr>Самостоятельная работа</vt:lpstr>
      <vt:lpstr>Слайд 7</vt:lpstr>
      <vt:lpstr>Задание на дом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Алгоритмические модели</dc:title>
  <dc:creator>Олечка</dc:creator>
  <cp:lastModifiedBy>Admin</cp:lastModifiedBy>
  <cp:revision>12</cp:revision>
  <dcterms:created xsi:type="dcterms:W3CDTF">2009-12-09T19:45:18Z</dcterms:created>
  <dcterms:modified xsi:type="dcterms:W3CDTF">2010-06-14T12:19:22Z</dcterms:modified>
</cp:coreProperties>
</file>