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07506-5A91-4AB9-A222-25085A811DD6}" type="datetimeFigureOut">
              <a:rPr lang="ru-RU" smtClean="0"/>
              <a:pPr/>
              <a:t>10.03.2010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E1DA9D98-73F7-47ED-81E6-9EDB077452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sndAc>
      <p:stSnd>
        <p:snd r:embed="rId1" name="applause.wav" builtIn="1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07506-5A91-4AB9-A222-25085A811DD6}" type="datetimeFigureOut">
              <a:rPr lang="ru-RU" smtClean="0"/>
              <a:pPr/>
              <a:t>10.03.2010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A9D98-73F7-47ED-81E6-9EDB077452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ndAc>
      <p:stSnd>
        <p:snd r:embed="rId1" name="applause.wav" builtIn="1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07506-5A91-4AB9-A222-25085A811DD6}" type="datetimeFigureOut">
              <a:rPr lang="ru-RU" smtClean="0"/>
              <a:pPr/>
              <a:t>10.03.2010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A9D98-73F7-47ED-81E6-9EDB077452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ndAc>
      <p:stSnd>
        <p:snd r:embed="rId1" name="applause.wav" builtIn="1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07506-5A91-4AB9-A222-25085A811DD6}" type="datetimeFigureOut">
              <a:rPr lang="ru-RU" smtClean="0"/>
              <a:pPr/>
              <a:t>10.03.2010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A9D98-73F7-47ED-81E6-9EDB077452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>
    <p:sndAc>
      <p:stSnd>
        <p:snd r:embed="rId1" name="applause.wav" builtIn="1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07506-5A91-4AB9-A222-25085A811DD6}" type="datetimeFigureOut">
              <a:rPr lang="ru-RU" smtClean="0"/>
              <a:pPr/>
              <a:t>10.03.2010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E1DA9D98-73F7-47ED-81E6-9EDB077452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sndAc>
      <p:stSnd>
        <p:snd r:embed="rId1" name="applause.wav" builtIn="1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07506-5A91-4AB9-A222-25085A811DD6}" type="datetimeFigureOut">
              <a:rPr lang="ru-RU" smtClean="0"/>
              <a:pPr/>
              <a:t>10.03.2010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A9D98-73F7-47ED-81E6-9EDB077452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>
    <p:sndAc>
      <p:stSnd>
        <p:snd r:embed="rId1" name="applause.wav" builtIn="1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07506-5A91-4AB9-A222-25085A811DD6}" type="datetimeFigureOut">
              <a:rPr lang="ru-RU" smtClean="0"/>
              <a:pPr/>
              <a:t>10.03.2010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A9D98-73F7-47ED-81E6-9EDB077452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>
    <p:sndAc>
      <p:stSnd>
        <p:snd r:embed="rId1" name="applause.wav" builtIn="1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07506-5A91-4AB9-A222-25085A811DD6}" type="datetimeFigureOut">
              <a:rPr lang="ru-RU" smtClean="0"/>
              <a:pPr/>
              <a:t>10.03.2010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A9D98-73F7-47ED-81E6-9EDB077452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ndAc>
      <p:stSnd>
        <p:snd r:embed="rId1" name="applause.wav" builtIn="1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07506-5A91-4AB9-A222-25085A811DD6}" type="datetimeFigureOut">
              <a:rPr lang="ru-RU" smtClean="0"/>
              <a:pPr/>
              <a:t>10.03.2010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A9D98-73F7-47ED-81E6-9EDB077452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ndAc>
      <p:stSnd>
        <p:snd r:embed="rId1" name="applause.wav" builtIn="1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07506-5A91-4AB9-A222-25085A811DD6}" type="datetimeFigureOut">
              <a:rPr lang="ru-RU" smtClean="0"/>
              <a:pPr/>
              <a:t>10.03.2010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A9D98-73F7-47ED-81E6-9EDB077452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>
    <p:sndAc>
      <p:stSnd>
        <p:snd r:embed="rId1" name="applause.wav" builtIn="1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07506-5A91-4AB9-A222-25085A811DD6}" type="datetimeFigureOut">
              <a:rPr lang="ru-RU" smtClean="0"/>
              <a:pPr/>
              <a:t>10.03.2010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E1DA9D98-73F7-47ED-81E6-9EDB077452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  <p:transition spd="med">
    <p:sndAc>
      <p:stSnd>
        <p:snd r:embed="rId1" name="applause.wav" builtIn="1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9307506-5A91-4AB9-A222-25085A811DD6}" type="datetimeFigureOut">
              <a:rPr lang="ru-RU" smtClean="0"/>
              <a:pPr/>
              <a:t>10.03.2010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E1DA9D98-73F7-47ED-81E6-9EDB077452C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sndAc>
      <p:stSnd>
        <p:snd r:embed="rId13" name="applause.wav" builtIn="1"/>
      </p:stSnd>
    </p:sndAc>
  </p:transition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Компьютерные вирусы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06" y="5072074"/>
            <a:ext cx="1828800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8992" y="1804500"/>
            <a:ext cx="2714644" cy="2334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86512" y="4214818"/>
            <a:ext cx="1895475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28662" y="3857628"/>
            <a:ext cx="1438275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30" name="scanner1"/>
          <p:cNvSpPr>
            <a:spLocks noEditPoints="1" noChangeArrowheads="1"/>
          </p:cNvSpPr>
          <p:nvPr/>
        </p:nvSpPr>
        <p:spPr bwMode="auto">
          <a:xfrm>
            <a:off x="6357950" y="3000372"/>
            <a:ext cx="1809750" cy="904875"/>
          </a:xfrm>
          <a:custGeom>
            <a:avLst/>
            <a:gdLst>
              <a:gd name="T0" fmla="*/ 21600 w 21600"/>
              <a:gd name="T1" fmla="*/ 7200 h 21600"/>
              <a:gd name="T2" fmla="*/ 21600 w 21600"/>
              <a:gd name="T3" fmla="*/ 12695 h 21600"/>
              <a:gd name="T4" fmla="*/ 13925 w 21600"/>
              <a:gd name="T5" fmla="*/ 21600 h 21600"/>
              <a:gd name="T6" fmla="*/ 0 w 21600"/>
              <a:gd name="T7" fmla="*/ 11558 h 21600"/>
              <a:gd name="T8" fmla="*/ 0 w 21600"/>
              <a:gd name="T9" fmla="*/ 6063 h 21600"/>
              <a:gd name="T10" fmla="*/ 7456 w 21600"/>
              <a:gd name="T11" fmla="*/ 0 h 21600"/>
              <a:gd name="T12" fmla="*/ 18749 w 21600"/>
              <a:gd name="T13" fmla="*/ 947 h 21600"/>
              <a:gd name="T14" fmla="*/ 1425 w 21600"/>
              <a:gd name="T15" fmla="*/ 23068 h 21600"/>
              <a:gd name="T16" fmla="*/ 20312 w 21600"/>
              <a:gd name="T17" fmla="*/ 3093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T14" t="T15" r="T16" b="T17"/>
            <a:pathLst>
              <a:path w="21600" h="21600" extrusionOk="0">
                <a:moveTo>
                  <a:pt x="15350" y="4547"/>
                </a:moveTo>
                <a:lnTo>
                  <a:pt x="21600" y="7200"/>
                </a:lnTo>
                <a:lnTo>
                  <a:pt x="21600" y="10800"/>
                </a:lnTo>
                <a:lnTo>
                  <a:pt x="21600" y="12695"/>
                </a:lnTo>
                <a:lnTo>
                  <a:pt x="13925" y="21600"/>
                </a:lnTo>
                <a:lnTo>
                  <a:pt x="10964" y="19326"/>
                </a:lnTo>
                <a:lnTo>
                  <a:pt x="0" y="11558"/>
                </a:lnTo>
                <a:lnTo>
                  <a:pt x="0" y="10800"/>
                </a:lnTo>
                <a:lnTo>
                  <a:pt x="0" y="6063"/>
                </a:lnTo>
                <a:lnTo>
                  <a:pt x="7456" y="0"/>
                </a:lnTo>
                <a:lnTo>
                  <a:pt x="8552" y="568"/>
                </a:lnTo>
                <a:lnTo>
                  <a:pt x="10964" y="568"/>
                </a:lnTo>
                <a:lnTo>
                  <a:pt x="18749" y="947"/>
                </a:lnTo>
                <a:lnTo>
                  <a:pt x="15350" y="4547"/>
                </a:lnTo>
                <a:close/>
              </a:path>
              <a:path w="21600" h="21600" extrusionOk="0">
                <a:moveTo>
                  <a:pt x="15350" y="4547"/>
                </a:moveTo>
                <a:lnTo>
                  <a:pt x="21600" y="7200"/>
                </a:lnTo>
                <a:lnTo>
                  <a:pt x="13925" y="15347"/>
                </a:lnTo>
                <a:lnTo>
                  <a:pt x="0" y="6063"/>
                </a:lnTo>
                <a:moveTo>
                  <a:pt x="8552" y="568"/>
                </a:moveTo>
                <a:lnTo>
                  <a:pt x="2083" y="6063"/>
                </a:lnTo>
                <a:lnTo>
                  <a:pt x="11951" y="7579"/>
                </a:lnTo>
                <a:lnTo>
                  <a:pt x="15350" y="4547"/>
                </a:lnTo>
                <a:moveTo>
                  <a:pt x="14254" y="5684"/>
                </a:moveTo>
                <a:lnTo>
                  <a:pt x="19078" y="7768"/>
                </a:lnTo>
                <a:lnTo>
                  <a:pt x="13815" y="13074"/>
                </a:lnTo>
                <a:lnTo>
                  <a:pt x="2083" y="6063"/>
                </a:lnTo>
                <a:moveTo>
                  <a:pt x="13925" y="21600"/>
                </a:moveTo>
                <a:lnTo>
                  <a:pt x="13925" y="20463"/>
                </a:lnTo>
                <a:lnTo>
                  <a:pt x="13925" y="16674"/>
                </a:lnTo>
                <a:lnTo>
                  <a:pt x="13925" y="15347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14348" y="2428868"/>
            <a:ext cx="1895475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5214942" y="5357826"/>
            <a:ext cx="39290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Учитель  информатики</a:t>
            </a:r>
          </a:p>
          <a:p>
            <a:r>
              <a:rPr lang="ru-RU" dirty="0" err="1" smtClean="0"/>
              <a:t>Кюкяйской</a:t>
            </a:r>
            <a:r>
              <a:rPr lang="ru-RU" dirty="0" smtClean="0"/>
              <a:t> СОШ </a:t>
            </a:r>
            <a:r>
              <a:rPr lang="en-US" dirty="0" smtClean="0"/>
              <a:t> C</a:t>
            </a:r>
            <a:r>
              <a:rPr lang="ru-RU" dirty="0" err="1" smtClean="0"/>
              <a:t>унтарского</a:t>
            </a:r>
            <a:r>
              <a:rPr lang="ru-RU" dirty="0" smtClean="0"/>
              <a:t> улуса </a:t>
            </a:r>
            <a:r>
              <a:rPr lang="ru-RU" dirty="0" smtClean="0"/>
              <a:t>Республики Саха Федоров А</a:t>
            </a:r>
            <a:r>
              <a:rPr lang="en-US" dirty="0" smtClean="0"/>
              <a:t>.</a:t>
            </a:r>
            <a:r>
              <a:rPr lang="ru-RU" dirty="0" smtClean="0"/>
              <a:t>М</a:t>
            </a:r>
            <a:r>
              <a:rPr lang="en-US" dirty="0" smtClean="0"/>
              <a:t>.</a:t>
            </a:r>
            <a:endParaRPr lang="ru-RU" dirty="0"/>
          </a:p>
        </p:txBody>
      </p:sp>
    </p:spTree>
  </p:cSld>
  <p:clrMapOvr>
    <a:masterClrMapping/>
  </p:clrMapOvr>
  <p:transition spd="med">
    <p:fade/>
    <p:sndAc>
      <p:stSnd>
        <p:snd r:embed="rId2" name="applause.wav" builtIn="1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732614"/>
          </a:xfrm>
          <a:ln>
            <a:solidFill>
              <a:srgbClr val="FF0000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Классификация вирусов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0" y="1500174"/>
            <a:ext cx="91440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400" dirty="0" smtClean="0"/>
              <a:t>По способу размножения – могут поражать исполняемые файлы, почтовые программы, файлы с документами</a:t>
            </a:r>
            <a:r>
              <a:rPr lang="en-US" sz="2400" dirty="0" smtClean="0"/>
              <a:t>.</a:t>
            </a:r>
            <a:endParaRPr lang="ru-RU" sz="2400" dirty="0" smtClean="0"/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По способу действия</a:t>
            </a:r>
            <a:r>
              <a:rPr lang="en-US" sz="2400" dirty="0" smtClean="0"/>
              <a:t>- </a:t>
            </a:r>
            <a:r>
              <a:rPr lang="ru-RU" sz="2400" dirty="0" smtClean="0"/>
              <a:t>от демонстрации звуковых и визуальных эффектов до тихого стирания данных на компьютере</a:t>
            </a:r>
            <a:r>
              <a:rPr lang="en-US" sz="2400" dirty="0" smtClean="0"/>
              <a:t>.</a:t>
            </a:r>
            <a:endParaRPr lang="ru-RU" sz="2400" dirty="0" smtClean="0"/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По уровню наносимого вреда</a:t>
            </a:r>
            <a:r>
              <a:rPr lang="en-US" sz="2400" dirty="0" smtClean="0"/>
              <a:t> – </a:t>
            </a:r>
            <a:r>
              <a:rPr lang="ru-RU" sz="2400" dirty="0" smtClean="0"/>
              <a:t>безобидные и весьма опасные</a:t>
            </a:r>
            <a:r>
              <a:rPr lang="en-US" sz="2400" dirty="0" smtClean="0"/>
              <a:t>.</a:t>
            </a:r>
          </a:p>
          <a:p>
            <a:r>
              <a:rPr lang="en-US" sz="2400" dirty="0"/>
              <a:t>  </a:t>
            </a:r>
            <a:r>
              <a:rPr lang="ru-RU" sz="2400" dirty="0" smtClean="0"/>
              <a:t>Вирусы, поражающие файлы с программами, называются файловыми, те же, которые пишут себя в загрузочный сектор,- загрузочными</a:t>
            </a:r>
            <a:r>
              <a:rPr lang="en-US" sz="2400" dirty="0" smtClean="0"/>
              <a:t>. </a:t>
            </a:r>
            <a:r>
              <a:rPr lang="ru-RU" sz="2400" dirty="0" smtClean="0"/>
              <a:t>Бывают и монстры- </a:t>
            </a:r>
            <a:r>
              <a:rPr lang="ru-RU" sz="2400" dirty="0" err="1" smtClean="0"/>
              <a:t>файлово</a:t>
            </a:r>
            <a:r>
              <a:rPr lang="ru-RU" sz="2400" dirty="0" smtClean="0"/>
              <a:t>- загрузочные.</a:t>
            </a:r>
            <a:r>
              <a:rPr lang="en-US" sz="2400" dirty="0" smtClean="0"/>
              <a:t> </a:t>
            </a:r>
            <a:endParaRPr lang="ru-RU" sz="2400" dirty="0" smtClean="0"/>
          </a:p>
          <a:p>
            <a:r>
              <a:rPr lang="ru-RU" sz="2400" dirty="0" smtClean="0"/>
              <a:t>Как правило , вирусы имеют очень маленький размер</a:t>
            </a:r>
            <a:r>
              <a:rPr lang="en-US" sz="2400" dirty="0" smtClean="0"/>
              <a:t>.</a:t>
            </a:r>
          </a:p>
        </p:txBody>
      </p:sp>
    </p:spTree>
  </p:cSld>
  <p:clrMapOvr>
    <a:masterClrMapping/>
  </p:clrMapOvr>
  <p:transition spd="med">
    <p:cut/>
    <p:sndAc>
      <p:stSnd>
        <p:snd r:embed="rId2" name="applause.wav" builtIn="1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285728"/>
            <a:ext cx="842968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 smtClean="0"/>
              <a:t> </a:t>
            </a:r>
            <a:r>
              <a:rPr lang="ru-RU" sz="2400" dirty="0" smtClean="0"/>
              <a:t>Некоторые вирусы  могут маскироваться – принимать вид запутанного и бессмысленного кода, который не понимает большинство антивирусных программ и который способен сам изменять себя в процессе работы</a:t>
            </a:r>
            <a:r>
              <a:rPr lang="en-US" sz="2400" dirty="0" smtClean="0"/>
              <a:t>. </a:t>
            </a:r>
            <a:r>
              <a:rPr lang="ru-RU" sz="2400" dirty="0" smtClean="0"/>
              <a:t>Такие </a:t>
            </a:r>
            <a:r>
              <a:rPr lang="en-US" sz="2400" dirty="0" smtClean="0"/>
              <a:t>“ </a:t>
            </a:r>
            <a:r>
              <a:rPr lang="ru-RU" sz="2400" dirty="0" smtClean="0"/>
              <a:t>изделия </a:t>
            </a:r>
            <a:r>
              <a:rPr lang="en-US" sz="2400" dirty="0" smtClean="0"/>
              <a:t>“ </a:t>
            </a:r>
            <a:r>
              <a:rPr lang="ru-RU" sz="2400" dirty="0" smtClean="0"/>
              <a:t>называются  </a:t>
            </a:r>
            <a:r>
              <a:rPr lang="ru-RU" sz="2400" b="1" dirty="0" err="1" smtClean="0"/>
              <a:t>полиморфами</a:t>
            </a:r>
            <a:r>
              <a:rPr lang="en-US" sz="2400" b="1" dirty="0" smtClean="0"/>
              <a:t>. </a:t>
            </a:r>
            <a:endParaRPr lang="ru-RU" sz="2400" dirty="0" smtClean="0"/>
          </a:p>
          <a:p>
            <a:pPr algn="just"/>
            <a:r>
              <a:rPr lang="ru-RU" sz="2400" dirty="0" smtClean="0"/>
              <a:t>Вам приходит письмо от незнакомого человека, который желает познакомиться и предлагает посмотреть фотографии, приложенные к письму</a:t>
            </a:r>
            <a:r>
              <a:rPr lang="en-US" sz="2400" dirty="0" smtClean="0"/>
              <a:t>…</a:t>
            </a:r>
          </a:p>
          <a:p>
            <a:pPr algn="just"/>
            <a:r>
              <a:rPr lang="ru-RU" sz="2400" dirty="0" smtClean="0"/>
              <a:t>Только фотографии почему-то оказываются исполняемыми файлами</a:t>
            </a:r>
            <a:r>
              <a:rPr lang="en-US" sz="2400" dirty="0" smtClean="0"/>
              <a:t>. </a:t>
            </a:r>
            <a:r>
              <a:rPr lang="ru-RU" sz="2400" dirty="0" smtClean="0"/>
              <a:t>Эта разновидность вирусов называется </a:t>
            </a:r>
            <a:r>
              <a:rPr lang="en-US" sz="2400" dirty="0" smtClean="0"/>
              <a:t>“</a:t>
            </a:r>
            <a:r>
              <a:rPr lang="ru-RU" sz="2400" dirty="0" smtClean="0"/>
              <a:t>троянцем</a:t>
            </a:r>
            <a:r>
              <a:rPr lang="en-US" sz="2400" dirty="0" smtClean="0"/>
              <a:t>”. </a:t>
            </a:r>
          </a:p>
          <a:p>
            <a:pPr algn="just"/>
            <a:r>
              <a:rPr lang="ru-RU" sz="2400" dirty="0" smtClean="0"/>
              <a:t>Помимо троянцев существуют </a:t>
            </a:r>
            <a:r>
              <a:rPr lang="en-US" sz="2400" dirty="0" smtClean="0"/>
              <a:t>“</a:t>
            </a:r>
            <a:r>
              <a:rPr lang="ru-RU" sz="2400" dirty="0" smtClean="0"/>
              <a:t>черви</a:t>
            </a:r>
            <a:r>
              <a:rPr lang="en-US" sz="2400" dirty="0" smtClean="0"/>
              <a:t>”- </a:t>
            </a:r>
            <a:r>
              <a:rPr lang="ru-RU" sz="2400" dirty="0" smtClean="0"/>
              <a:t>они так же как и троянцы, ориентированы на работу через Интернет</a:t>
            </a:r>
            <a:r>
              <a:rPr lang="en-US" sz="2400" dirty="0" smtClean="0"/>
              <a:t>. </a:t>
            </a:r>
            <a:r>
              <a:rPr lang="ru-RU" sz="2400" dirty="0" smtClean="0"/>
              <a:t>Черви переезжают с компьютера на компьютер и выводят из строя свои жертвы</a:t>
            </a:r>
            <a:r>
              <a:rPr lang="en-US" sz="2400" dirty="0" smtClean="0"/>
              <a:t>. </a:t>
            </a:r>
            <a:endParaRPr lang="ru-RU" sz="2400" dirty="0" smtClean="0"/>
          </a:p>
        </p:txBody>
      </p:sp>
    </p:spTree>
  </p:cSld>
  <p:clrMapOvr>
    <a:masterClrMapping/>
  </p:clrMapOvr>
  <p:transition spd="med">
    <p:dissolve/>
    <p:sndAc>
      <p:stSnd>
        <p:snd r:embed="rId2" name="applause.wav" builtIn="1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4546" y="0"/>
            <a:ext cx="5500726" cy="571480"/>
          </a:xfrm>
          <a:solidFill>
            <a:srgbClr val="00B050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Защита от вирусов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0" y="642918"/>
            <a:ext cx="9144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/>
              <a:t>Существуют  программы- антивирусы</a:t>
            </a:r>
            <a:r>
              <a:rPr lang="en-US" sz="2400" dirty="0" smtClean="0"/>
              <a:t>. </a:t>
            </a:r>
            <a:r>
              <a:rPr lang="ru-RU" sz="2400" dirty="0" smtClean="0"/>
              <a:t>Она знает о том ,</a:t>
            </a:r>
          </a:p>
          <a:p>
            <a:pPr algn="just"/>
            <a:r>
              <a:rPr lang="ru-RU" sz="2400" dirty="0"/>
              <a:t>к</a:t>
            </a:r>
            <a:r>
              <a:rPr lang="ru-RU" sz="2400" dirty="0" smtClean="0"/>
              <a:t>ак выглядит вирус, имеет в своей базе данных фрагменты программ-вирусов</a:t>
            </a:r>
            <a:r>
              <a:rPr lang="en-US" sz="2400" dirty="0" smtClean="0"/>
              <a:t>. </a:t>
            </a:r>
            <a:r>
              <a:rPr lang="ru-RU" sz="2400" dirty="0" smtClean="0"/>
              <a:t>При запуске  антивирус ищет в файлах на вашем компьютере похожие фрагменты и, если находит, пытается провести процедуру лечения</a:t>
            </a:r>
            <a:r>
              <a:rPr lang="en-US" sz="2400" dirty="0" smtClean="0"/>
              <a:t>. </a:t>
            </a:r>
            <a:r>
              <a:rPr lang="ru-RU" sz="2400" dirty="0" smtClean="0"/>
              <a:t>Существуют также программы-мониторы, которые постоянно находятся в памяти компьютера и отслеживают все критические моменты и подозрительные действия</a:t>
            </a:r>
            <a:r>
              <a:rPr lang="en-US" sz="2400" dirty="0" smtClean="0"/>
              <a:t>. </a:t>
            </a:r>
            <a:r>
              <a:rPr lang="ru-RU" sz="2400" dirty="0" smtClean="0"/>
              <a:t>Но уповать на совершенство программ-антивирусов нельзя</a:t>
            </a:r>
            <a:r>
              <a:rPr lang="en-US" sz="2400" dirty="0" smtClean="0"/>
              <a:t>. </a:t>
            </a:r>
            <a:endParaRPr lang="ru-RU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4500570"/>
            <a:ext cx="180022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29322" y="4429132"/>
            <a:ext cx="1866900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00496" y="4500570"/>
            <a:ext cx="116205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pull dir="ru"/>
    <p:sndAc>
      <p:stSnd>
        <p:snd r:embed="rId2" name="applause.wav" builtIn="1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1670" y="0"/>
            <a:ext cx="5357850" cy="642918"/>
          </a:xfrm>
          <a:gradFill flip="none" rotWithShape="1">
            <a:gsLst>
              <a:gs pos="0">
                <a:schemeClr val="lt1">
                  <a:shade val="30000"/>
                  <a:satMod val="115000"/>
                </a:schemeClr>
              </a:gs>
              <a:gs pos="50000">
                <a:schemeClr val="lt1">
                  <a:shade val="67500"/>
                  <a:satMod val="115000"/>
                </a:schemeClr>
              </a:gs>
              <a:gs pos="100000">
                <a:schemeClr val="lt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Простые правила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85720" y="714356"/>
            <a:ext cx="885828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400" dirty="0" smtClean="0"/>
              <a:t>Не давайте работать на вашем компьютере посторонним</a:t>
            </a:r>
            <a:r>
              <a:rPr lang="en-US" sz="2400" dirty="0" smtClean="0"/>
              <a:t>;</a:t>
            </a:r>
          </a:p>
          <a:p>
            <a:pPr>
              <a:buFont typeface="Wingdings" pitchFamily="2" charset="2"/>
              <a:buChar char="q"/>
            </a:pPr>
            <a:r>
              <a:rPr lang="ru-RU" sz="2400" dirty="0" smtClean="0"/>
              <a:t>Пользуйтесь легальным программным обеспечением</a:t>
            </a:r>
            <a:r>
              <a:rPr lang="en-US" sz="2400" dirty="0" smtClean="0"/>
              <a:t>;.</a:t>
            </a:r>
            <a:endParaRPr lang="ru-RU" sz="2400" dirty="0" smtClean="0"/>
          </a:p>
          <a:p>
            <a:pPr>
              <a:buFont typeface="Wingdings" pitchFamily="2" charset="2"/>
              <a:buChar char="q"/>
            </a:pPr>
            <a:r>
              <a:rPr lang="ru-RU" sz="2400" dirty="0" smtClean="0"/>
              <a:t>Получив почту от незнакомых людей, убедитесь, что с письмом не приехал какой-нибудь довесок в виде исполняемого файла</a:t>
            </a:r>
            <a:r>
              <a:rPr lang="en-US" sz="2400" dirty="0" smtClean="0"/>
              <a:t>;</a:t>
            </a:r>
          </a:p>
          <a:p>
            <a:pPr>
              <a:buFont typeface="Wingdings" pitchFamily="2" charset="2"/>
              <a:buChar char="q"/>
            </a:pPr>
            <a:r>
              <a:rPr lang="ru-RU" sz="2400" dirty="0" smtClean="0"/>
              <a:t>Не скачивайте из Интернета программы без разбору</a:t>
            </a:r>
            <a:r>
              <a:rPr lang="en-US" sz="2400" dirty="0" smtClean="0"/>
              <a:t>, </a:t>
            </a:r>
            <a:endParaRPr lang="ru-RU" sz="2400" dirty="0" smtClean="0"/>
          </a:p>
          <a:p>
            <a:r>
              <a:rPr lang="ru-RU" sz="2400" dirty="0" smtClean="0"/>
              <a:t>даже если они обещают вам  300%-ное увеличение работоспособности вашего компьютера</a:t>
            </a:r>
            <a:r>
              <a:rPr lang="en-US" sz="2400" dirty="0" smtClean="0"/>
              <a:t>. </a:t>
            </a:r>
            <a:r>
              <a:rPr lang="ru-RU" sz="2400" dirty="0" smtClean="0"/>
              <a:t>Лучше поищите информацию о них на сайтах с обзорами программ </a:t>
            </a:r>
            <a:r>
              <a:rPr lang="en-US" sz="2400" dirty="0" smtClean="0"/>
              <a:t>.</a:t>
            </a:r>
          </a:p>
          <a:p>
            <a:r>
              <a:rPr lang="ru-RU" sz="2400" dirty="0" smtClean="0"/>
              <a:t>Кто же авторы программ-вирусов </a:t>
            </a:r>
            <a:r>
              <a:rPr lang="en-US" sz="2400" dirty="0" smtClean="0"/>
              <a:t>?</a:t>
            </a:r>
            <a:r>
              <a:rPr lang="ru-RU" sz="2400" dirty="0" smtClean="0"/>
              <a:t>Ими зачастую становятся студенты вузов </a:t>
            </a:r>
            <a:r>
              <a:rPr lang="ru-RU" sz="2400" smtClean="0"/>
              <a:t>и старшеклассники </a:t>
            </a:r>
            <a:endParaRPr lang="ru-RU" sz="2400" dirty="0"/>
          </a:p>
        </p:txBody>
      </p:sp>
    </p:spTree>
  </p:cSld>
  <p:clrMapOvr>
    <a:masterClrMapping/>
  </p:clrMapOvr>
  <p:transition spd="med">
    <p:zoom dir="in"/>
    <p:sndAc>
      <p:stSnd>
        <p:snd r:embed="rId2" name="applause.wav" builtIn="1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357430"/>
            <a:ext cx="7772400" cy="1143000"/>
          </a:xfrm>
        </p:spPr>
        <p:txBody>
          <a:bodyPr/>
          <a:lstStyle/>
          <a:p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2571744"/>
            <a:ext cx="82638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Спасибо за внимание!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med">
    <p:pull dir="r"/>
    <p:sndAc>
      <p:stSnd>
        <p:snd r:embed="rId2" name="applause.wav" builtIn="1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104</TotalTime>
  <Words>355</Words>
  <Application>Microsoft Office PowerPoint</Application>
  <PresentationFormat>Экран (4:3)</PresentationFormat>
  <Paragraphs>24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Справедливость</vt:lpstr>
      <vt:lpstr>Компьютерные вирусы</vt:lpstr>
      <vt:lpstr>Классификация вирусов </vt:lpstr>
      <vt:lpstr>Слайд 3</vt:lpstr>
      <vt:lpstr>Защита от вирусов</vt:lpstr>
      <vt:lpstr> Простые правила</vt:lpstr>
      <vt:lpstr>Слайд 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Компьютерные вирусы</dc:title>
  <dc:creator>ФАМ</dc:creator>
  <cp:lastModifiedBy>Информатика</cp:lastModifiedBy>
  <cp:revision>22</cp:revision>
  <dcterms:created xsi:type="dcterms:W3CDTF">2010-02-16T04:56:35Z</dcterms:created>
  <dcterms:modified xsi:type="dcterms:W3CDTF">2010-03-09T23:51:09Z</dcterms:modified>
</cp:coreProperties>
</file>