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C0331-4034-470A-AB09-81C8A838627D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4F3CC-3B5B-4FEB-8C82-DAD6909ED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4F3CC-3B5B-4FEB-8C82-DAD6909ED7C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19BD69-52B6-4657-A4F9-DD12F720DC05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D2B0A9-1879-4BBF-8680-588603416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548680"/>
            <a:ext cx="5105400" cy="2868168"/>
          </a:xfrm>
        </p:spPr>
        <p:txBody>
          <a:bodyPr/>
          <a:lstStyle/>
          <a:p>
            <a:pPr algn="ctr"/>
            <a:r>
              <a:rPr lang="ru-RU" sz="4800" dirty="0" smtClean="0"/>
              <a:t>Творческие</a:t>
            </a:r>
            <a:br>
              <a:rPr lang="ru-RU" sz="4800" dirty="0" smtClean="0"/>
            </a:br>
            <a:r>
              <a:rPr lang="ru-RU" sz="4800" dirty="0" smtClean="0"/>
              <a:t>задания             по лирике                   А.С. Пушкина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005064"/>
            <a:ext cx="5114778" cy="144016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Учитель МБОУ города Мурманска</a:t>
            </a:r>
          </a:p>
          <a:p>
            <a:pPr algn="l"/>
            <a:r>
              <a:rPr lang="ru-RU" sz="2400" dirty="0" smtClean="0"/>
              <a:t>средней общеобразовательной школы № 41 </a:t>
            </a:r>
          </a:p>
          <a:p>
            <a:pPr algn="l"/>
            <a:r>
              <a:rPr lang="ru-RU" sz="2400" dirty="0" smtClean="0"/>
              <a:t>Овчаренко Елена Григорьевна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pPr algn="ctr"/>
            <a:r>
              <a:rPr lang="ru-RU" dirty="0" smtClean="0"/>
              <a:t>Ответ на задание №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78112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1) …из царства </a:t>
            </a:r>
            <a:r>
              <a:rPr lang="ru-RU" sz="2400" dirty="0" smtClean="0">
                <a:solidFill>
                  <a:srgbClr val="FF0000"/>
                </a:solidFill>
              </a:rPr>
              <a:t>воскового,</a:t>
            </a:r>
          </a:p>
          <a:p>
            <a:r>
              <a:rPr lang="ru-RU" sz="2400" dirty="0" smtClean="0"/>
              <a:t>2) … </a:t>
            </a:r>
            <a:r>
              <a:rPr lang="ru-RU" sz="2400" dirty="0" smtClean="0">
                <a:solidFill>
                  <a:srgbClr val="FF0000"/>
                </a:solidFill>
              </a:rPr>
              <a:t>первая</a:t>
            </a:r>
            <a:r>
              <a:rPr lang="ru-RU" sz="2400" dirty="0" smtClean="0"/>
              <a:t> пчелка,</a:t>
            </a:r>
          </a:p>
          <a:p>
            <a:r>
              <a:rPr lang="ru-RU" sz="2400" dirty="0" smtClean="0"/>
              <a:t>3) … у </a:t>
            </a:r>
            <a:r>
              <a:rPr lang="ru-RU" sz="2400" dirty="0" smtClean="0">
                <a:solidFill>
                  <a:srgbClr val="FF0000"/>
                </a:solidFill>
              </a:rPr>
              <a:t>кудрявой</a:t>
            </a:r>
            <a:r>
              <a:rPr lang="ru-RU" sz="2400" dirty="0" smtClean="0"/>
              <a:t> у березы,</a:t>
            </a:r>
          </a:p>
          <a:p>
            <a:r>
              <a:rPr lang="ru-RU" sz="2400" dirty="0" smtClean="0"/>
              <a:t>4) … </a:t>
            </a:r>
            <a:r>
              <a:rPr lang="ru-RU" sz="2400" dirty="0" smtClean="0">
                <a:solidFill>
                  <a:srgbClr val="FF0000"/>
                </a:solidFill>
              </a:rPr>
              <a:t>клейкие </a:t>
            </a:r>
            <a:r>
              <a:rPr lang="ru-RU" sz="2400" dirty="0" smtClean="0"/>
              <a:t>листочки…</a:t>
            </a:r>
          </a:p>
          <a:p>
            <a:r>
              <a:rPr lang="ru-RU" sz="2400" dirty="0" smtClean="0"/>
              <a:t>Точные эпитеты создают реалистический образ русской ранней весны.</a:t>
            </a:r>
            <a:endParaRPr lang="ru-RU" sz="2400" dirty="0"/>
          </a:p>
        </p:txBody>
      </p:sp>
      <p:pic>
        <p:nvPicPr>
          <p:cNvPr id="5" name="Содержимое 4" descr="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628800"/>
            <a:ext cx="3521075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ctr"/>
            <a:r>
              <a:rPr lang="ru-RU" dirty="0" smtClean="0"/>
              <a:t>Задание №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9416"/>
            <a:ext cx="7992888" cy="484632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Восстанови из предложенных слов три строчки пушкинского стихотворения (3 балла).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Назови причину его написания и имя того, кому оно посвящено (3 балла). Всего 6 баллов.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dirty="0" smtClean="0"/>
              <a:t>Молю, утешенье, душе, провиденье, святое, да, мой, твоей, то же, голос, дарует.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Ответ на задание №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Стихотворение посвящено лицейскому другу Ивану Пущину и послано ему в сибирскую ссылку (1826 г.)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… Молю святое провиденье:</a:t>
            </a:r>
          </a:p>
          <a:p>
            <a:pPr>
              <a:buNone/>
            </a:pPr>
            <a:r>
              <a:rPr lang="ru-RU" sz="2400" dirty="0" smtClean="0"/>
              <a:t>   Да голос мой душе твоей</a:t>
            </a:r>
          </a:p>
          <a:p>
            <a:pPr>
              <a:buNone/>
            </a:pPr>
            <a:r>
              <a:rPr lang="ru-RU" sz="2400" dirty="0" smtClean="0"/>
              <a:t>   Дарует то же утешенье…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Всего за работу 26 баллов.</a:t>
            </a:r>
            <a:endParaRPr lang="ru-RU" sz="2400" dirty="0"/>
          </a:p>
        </p:txBody>
      </p:sp>
      <p:pic>
        <p:nvPicPr>
          <p:cNvPr id="5" name="Содержимое 4" descr="pushin_ivi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080" y="1772816"/>
            <a:ext cx="2381250" cy="290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700808"/>
            <a:ext cx="3429000" cy="2057400"/>
          </a:xfrm>
        </p:spPr>
        <p:txBody>
          <a:bodyPr/>
          <a:lstStyle/>
          <a:p>
            <a:pPr algn="ctr"/>
            <a:r>
              <a:rPr lang="ru-RU" dirty="0" smtClean="0"/>
              <a:t>Александр Сергеевич Пушкин        (1799 – 1837)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5543521"/>
            <a:ext cx="8422562" cy="131447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  </a:t>
            </a:r>
            <a:r>
              <a:rPr lang="ru-RU" sz="2800" dirty="0" smtClean="0"/>
              <a:t>Нет сомнения, что он создал наш… литературный язык и что нам и нашим потомкам остается только идти по пути, проложенному его гением.                         И.С. Тургенев</a:t>
            </a:r>
          </a:p>
          <a:p>
            <a:r>
              <a:rPr lang="ru-RU" sz="2600" dirty="0" smtClean="0"/>
              <a:t>                                                                                                                                            </a:t>
            </a:r>
            <a:endParaRPr lang="ru-RU" sz="2600" dirty="0"/>
          </a:p>
        </p:txBody>
      </p:sp>
      <p:pic>
        <p:nvPicPr>
          <p:cNvPr id="5" name="Рисунок 4" descr="pushkin_0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7999" b="7999"/>
          <a:stretch>
            <a:fillRect/>
          </a:stretch>
        </p:blipFill>
        <p:spPr>
          <a:xfrm>
            <a:off x="683568" y="620688"/>
            <a:ext cx="4206240" cy="4548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Задание № 1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7704856" cy="5544616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Восстанови вторую строчку из стихотворения    А.С. Пушкина (по 1 баллу). Назови произведение (по 1 баллу). Всего 10 баллов.</a:t>
            </a:r>
          </a:p>
          <a:p>
            <a:pPr>
              <a:buNone/>
            </a:pPr>
            <a:r>
              <a:rPr lang="ru-RU" sz="2400" dirty="0" smtClean="0"/>
              <a:t>   1) «Волхвы не боятся могучих владык, </a:t>
            </a:r>
          </a:p>
          <a:p>
            <a:pPr>
              <a:buNone/>
            </a:pPr>
            <a:r>
              <a:rPr lang="ru-RU" sz="2400" dirty="0" smtClean="0"/>
              <a:t>      …</a:t>
            </a:r>
          </a:p>
          <a:p>
            <a:pPr>
              <a:buNone/>
            </a:pPr>
            <a:r>
              <a:rPr lang="ru-RU" sz="2400" dirty="0" smtClean="0"/>
              <a:t>   2) Мы вольные птицы; пора, брат, пора! </a:t>
            </a:r>
          </a:p>
          <a:p>
            <a:pPr>
              <a:buNone/>
            </a:pPr>
            <a:r>
              <a:rPr lang="ru-RU" sz="2400" dirty="0" smtClean="0"/>
              <a:t>      …</a:t>
            </a:r>
          </a:p>
          <a:p>
            <a:pPr>
              <a:buNone/>
            </a:pPr>
            <a:r>
              <a:rPr lang="ru-RU" sz="2400" dirty="0" smtClean="0"/>
              <a:t>   3) И медлят поминутно спицы</a:t>
            </a:r>
          </a:p>
          <a:p>
            <a:pPr>
              <a:buNone/>
            </a:pPr>
            <a:r>
              <a:rPr lang="ru-RU" sz="2400" dirty="0" smtClean="0"/>
              <a:t>      …</a:t>
            </a:r>
          </a:p>
          <a:p>
            <a:pPr>
              <a:buNone/>
            </a:pPr>
            <a:r>
              <a:rPr lang="ru-RU" sz="2400" dirty="0" smtClean="0"/>
              <a:t>   4) Прозрачный лес один чернеет,</a:t>
            </a:r>
          </a:p>
          <a:p>
            <a:pPr>
              <a:buNone/>
            </a:pPr>
            <a:r>
              <a:rPr lang="ru-RU" sz="2400" dirty="0" smtClean="0"/>
              <a:t>      …</a:t>
            </a:r>
          </a:p>
          <a:p>
            <a:pPr>
              <a:buNone/>
            </a:pPr>
            <a:r>
              <a:rPr lang="ru-RU" sz="2400" dirty="0" smtClean="0"/>
              <a:t>   5) Унылая пора! очей очарованье! </a:t>
            </a:r>
          </a:p>
          <a:p>
            <a:pPr>
              <a:buNone/>
            </a:pPr>
            <a:r>
              <a:rPr lang="ru-RU" sz="2400" dirty="0" smtClean="0"/>
              <a:t>      …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Ответы на задание № 1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68863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1) «Волхвы не боятся могучих владык,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А княжеский дар им не нужен…»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«Песнь о вещем Олеге». 1822 г.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2) Мы вольные птицы; пора, брат, пора!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Туда, где за тучей белеет гора…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«Узник». 1822 г.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3) И медлят поминутно спицы</a:t>
            </a:r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В твоих наморщенных руках.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«Няне». 1826 г.</a:t>
            </a:r>
            <a:r>
              <a:rPr lang="ru-RU" sz="2400" dirty="0" smtClean="0"/>
              <a:t>                          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4) Прозрачный лес один чернеет,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И ель сквозь иней зеленеет…</a:t>
            </a:r>
          </a:p>
          <a:p>
            <a:pPr>
              <a:lnSpc>
                <a:spcPct val="110000"/>
              </a:lnSpc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«Зимнее утро». 1829 г.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5)  Унылая пора! очей очарованье! 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Приятна мне твоя прощальная краса…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          «Осень». 1833 г.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ctr"/>
            <a:r>
              <a:rPr lang="ru-RU" dirty="0" smtClean="0"/>
              <a:t>Задание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Найди досадную опечатку. Какой эпитет не мог употребить поэт? (1 балл)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Почему? (2 балла). Всего 3 балла.</a:t>
            </a:r>
          </a:p>
          <a:p>
            <a:pPr>
              <a:buNone/>
            </a:pPr>
            <a:r>
              <a:rPr lang="ru-RU" sz="2800" dirty="0" smtClean="0"/>
              <a:t>  Роняет лес зеленый свой убор,</a:t>
            </a:r>
          </a:p>
          <a:p>
            <a:pPr>
              <a:buNone/>
            </a:pPr>
            <a:r>
              <a:rPr lang="ru-RU" sz="2800" dirty="0" smtClean="0"/>
              <a:t>  </a:t>
            </a:r>
            <a:r>
              <a:rPr lang="ru-RU" sz="2800" dirty="0" err="1" smtClean="0"/>
              <a:t>Сребрит</a:t>
            </a:r>
            <a:r>
              <a:rPr lang="ru-RU" sz="2800" dirty="0" smtClean="0"/>
              <a:t> мороз увянувшее поле,</a:t>
            </a:r>
          </a:p>
          <a:p>
            <a:pPr>
              <a:buNone/>
            </a:pPr>
            <a:r>
              <a:rPr lang="ru-RU" sz="2800" dirty="0" smtClean="0"/>
              <a:t>  Проглянет день, как будто поневоле,</a:t>
            </a:r>
          </a:p>
          <a:p>
            <a:pPr>
              <a:buNone/>
            </a:pPr>
            <a:r>
              <a:rPr lang="ru-RU" sz="2800" dirty="0" smtClean="0"/>
              <a:t>  И скроется за край окружных гор. </a:t>
            </a:r>
          </a:p>
          <a:p>
            <a:pPr>
              <a:buNone/>
            </a:pPr>
            <a:r>
              <a:rPr lang="ru-RU" sz="2800" dirty="0" smtClean="0"/>
              <a:t>                                «19 октября» 1825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 на задание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3520440" cy="4209331"/>
          </a:xfrm>
        </p:spPr>
        <p:txBody>
          <a:bodyPr/>
          <a:lstStyle/>
          <a:p>
            <a:r>
              <a:rPr lang="ru-RU" dirty="0" smtClean="0"/>
              <a:t>Надо «багряный убор».</a:t>
            </a:r>
          </a:p>
          <a:p>
            <a:r>
              <a:rPr lang="ru-RU" dirty="0" smtClean="0"/>
              <a:t>«Зеленый убор» – явная опечатка, так как у поэта дан осенний, а не летний пейзаж.</a:t>
            </a:r>
            <a:endParaRPr lang="ru-RU" dirty="0"/>
          </a:p>
        </p:txBody>
      </p:sp>
      <p:pic>
        <p:nvPicPr>
          <p:cNvPr id="7" name="Содержимое 6" descr="img12750474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988840"/>
            <a:ext cx="3521075" cy="31947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Задание № 3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609416"/>
            <a:ext cx="7776864" cy="484632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Выбери из скобки пушкинский эпитет (1 балл).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Объясни этот выбор (2 балла). Всего 3 балла.</a:t>
            </a:r>
          </a:p>
          <a:p>
            <a:pPr algn="ctr">
              <a:buNone/>
            </a:pPr>
            <a:r>
              <a:rPr lang="ru-RU" dirty="0" smtClean="0"/>
              <a:t>… люблю сей темный сад</a:t>
            </a:r>
          </a:p>
          <a:p>
            <a:pPr algn="ctr">
              <a:buNone/>
            </a:pPr>
            <a:r>
              <a:rPr lang="ru-RU" dirty="0" smtClean="0"/>
              <a:t>С его прохладой и цветами,</a:t>
            </a:r>
          </a:p>
          <a:p>
            <a:pPr>
              <a:buNone/>
            </a:pPr>
            <a:r>
              <a:rPr lang="ru-RU" dirty="0" smtClean="0"/>
              <a:t>Сей луг, уставленный душистыми скирдами,</a:t>
            </a:r>
          </a:p>
          <a:p>
            <a:pPr>
              <a:buNone/>
            </a:pPr>
            <a:r>
              <a:rPr lang="ru-RU" dirty="0" smtClean="0"/>
              <a:t>Где (шумные или светлые) ручьи в кустарниках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шумят.</a:t>
            </a:r>
          </a:p>
          <a:p>
            <a:pPr>
              <a:buNone/>
            </a:pPr>
            <a:r>
              <a:rPr lang="ru-RU" dirty="0" smtClean="0"/>
              <a:t>                                              «Деревня». 1819 г.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Ответ на задание № 3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Пушкинский эпитет – «светлый».</a:t>
            </a:r>
          </a:p>
          <a:p>
            <a:r>
              <a:rPr lang="ru-RU" sz="2400" dirty="0" smtClean="0"/>
              <a:t>Эпитет «шумный» создает неоправданный повтор однокорен-</a:t>
            </a:r>
          </a:p>
          <a:p>
            <a:pPr>
              <a:buNone/>
            </a:pPr>
            <a:r>
              <a:rPr lang="ru-RU" sz="2400" dirty="0" smtClean="0"/>
              <a:t>   ных слов, так как дальше использован глагол «шумят».</a:t>
            </a:r>
            <a:endParaRPr lang="ru-RU" sz="2400" dirty="0"/>
          </a:p>
        </p:txBody>
      </p:sp>
      <p:pic>
        <p:nvPicPr>
          <p:cNvPr id="7" name="Содержимое 6" descr="dsc_9137-cop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556792"/>
            <a:ext cx="3521075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Задание №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499176" cy="53309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Найди четыре пушкинских эпитета (4 балла).</a:t>
            </a:r>
          </a:p>
          <a:p>
            <a:pPr>
              <a:buNone/>
            </a:pPr>
            <a:r>
              <a:rPr lang="ru-RU" dirty="0" smtClean="0"/>
              <a:t>   Как из чудного царства 1)…,</a:t>
            </a:r>
          </a:p>
          <a:p>
            <a:pPr>
              <a:buNone/>
            </a:pPr>
            <a:r>
              <a:rPr lang="ru-RU" dirty="0" smtClean="0"/>
              <a:t>   Из душистой келейки медовой</a:t>
            </a:r>
          </a:p>
          <a:p>
            <a:pPr>
              <a:buNone/>
            </a:pPr>
            <a:r>
              <a:rPr lang="ru-RU" dirty="0" smtClean="0"/>
              <a:t>   Вылетела 2) … пчелка,</a:t>
            </a:r>
          </a:p>
          <a:p>
            <a:pPr>
              <a:buNone/>
            </a:pPr>
            <a:r>
              <a:rPr lang="ru-RU" dirty="0" smtClean="0"/>
              <a:t>   Полетела по ранним цветочкам</a:t>
            </a:r>
          </a:p>
          <a:p>
            <a:pPr>
              <a:buNone/>
            </a:pPr>
            <a:r>
              <a:rPr lang="ru-RU" dirty="0" smtClean="0"/>
              <a:t>   О красной весне поразведать,</a:t>
            </a:r>
          </a:p>
          <a:p>
            <a:pPr>
              <a:buNone/>
            </a:pPr>
            <a:r>
              <a:rPr lang="ru-RU" dirty="0" smtClean="0"/>
              <a:t>   Скоро ль будет гостья дорогая,</a:t>
            </a:r>
          </a:p>
          <a:p>
            <a:pPr>
              <a:buNone/>
            </a:pPr>
            <a:r>
              <a:rPr lang="ru-RU" dirty="0" smtClean="0"/>
              <a:t>   Скоро ли луга позеленеют,</a:t>
            </a:r>
          </a:p>
          <a:p>
            <a:pPr>
              <a:buNone/>
            </a:pPr>
            <a:r>
              <a:rPr lang="ru-RU" dirty="0" smtClean="0"/>
              <a:t>   Скоро ль у 3) … у березы</a:t>
            </a:r>
          </a:p>
          <a:p>
            <a:pPr>
              <a:buNone/>
            </a:pPr>
            <a:r>
              <a:rPr lang="ru-RU" dirty="0" smtClean="0"/>
              <a:t>   Распустятся 4) … листочки,</a:t>
            </a:r>
          </a:p>
          <a:p>
            <a:pPr>
              <a:buNone/>
            </a:pPr>
            <a:r>
              <a:rPr lang="ru-RU" dirty="0" smtClean="0"/>
              <a:t>   Зацветёт черёмуха душиста.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sz="2400" dirty="0" smtClean="0"/>
              <a:t>«Еще дуют холодные ветры…» 1828 г.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</TotalTime>
  <Words>689</Words>
  <Application>Microsoft Office PowerPoint</Application>
  <PresentationFormat>Экран (4:3)</PresentationFormat>
  <Paragraphs>104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Творческие задания             по лирике                   А.С. Пушкина</vt:lpstr>
      <vt:lpstr>Александр Сергеевич Пушкин        (1799 – 1837)</vt:lpstr>
      <vt:lpstr>Задание № 1</vt:lpstr>
      <vt:lpstr>Ответы на задание № 1</vt:lpstr>
      <vt:lpstr>Задание № 2</vt:lpstr>
      <vt:lpstr>Ответ на задание № 2</vt:lpstr>
      <vt:lpstr>Задание № 3</vt:lpstr>
      <vt:lpstr>Ответ на задание № 3</vt:lpstr>
      <vt:lpstr>Задание № 4</vt:lpstr>
      <vt:lpstr>Ответ на задание № 4</vt:lpstr>
      <vt:lpstr>Задание № 5</vt:lpstr>
      <vt:lpstr>Ответ на задание №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задания             по лирике                   А.С. Пушкина</dc:title>
  <dc:creator>Пользователь Windows</dc:creator>
  <cp:lastModifiedBy>Пользователь Windows</cp:lastModifiedBy>
  <cp:revision>14</cp:revision>
  <dcterms:created xsi:type="dcterms:W3CDTF">2012-06-23T20:04:19Z</dcterms:created>
  <dcterms:modified xsi:type="dcterms:W3CDTF">2012-06-23T21:50:41Z</dcterms:modified>
</cp:coreProperties>
</file>