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9" r:id="rId3"/>
    <p:sldId id="270" r:id="rId4"/>
    <p:sldId id="263" r:id="rId5"/>
    <p:sldId id="264" r:id="rId6"/>
    <p:sldId id="265" r:id="rId7"/>
    <p:sldId id="267" r:id="rId8"/>
    <p:sldId id="257" r:id="rId9"/>
    <p:sldId id="266" r:id="rId10"/>
    <p:sldId id="260" r:id="rId11"/>
    <p:sldId id="258" r:id="rId12"/>
    <p:sldId id="259" r:id="rId13"/>
    <p:sldId id="261" r:id="rId14"/>
    <p:sldId id="268" r:id="rId15"/>
    <p:sldId id="262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Мой университет- </a:t>
            </a:r>
            <a:r>
              <a:rPr lang="en-US" smtClean="0"/>
              <a:t>www.moi mummi.ru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7E069-271D-41A2-A68D-06BC8B44D164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D3D39-B839-4612-8FF2-C0CE9A0C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Мой университет- </a:t>
            </a:r>
            <a:r>
              <a:rPr lang="en-US" smtClean="0"/>
              <a:t>www.moi mummi.ru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1F946-43ED-4960-A799-B4A24FD5219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5B081-D261-4F59-8594-A91AB0092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6A95-16D2-4A6B-80FF-E890E39696FA}" type="datetime1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университет-</a:t>
            </a:r>
            <a:r>
              <a:rPr lang="en-US" smtClean="0"/>
              <a:t>www.moi.mummi.ru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38C6-5822-4DDA-B3DF-225755EBD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B583E-0188-4F50-BB9B-BCE4EA478C33}" type="datetime1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университет-</a:t>
            </a:r>
            <a:r>
              <a:rPr lang="en-US" smtClean="0"/>
              <a:t>www.moi.mummi.ru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38C6-5822-4DDA-B3DF-225755EBD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B90F-38BA-4D21-A34B-44D2C3772959}" type="datetime1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университет-</a:t>
            </a:r>
            <a:r>
              <a:rPr lang="en-US" smtClean="0"/>
              <a:t>www.moi.mummi.ru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38C6-5822-4DDA-B3DF-225755EBD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CF4A-EDDB-42F0-A382-D99412190016}" type="datetime1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университет-</a:t>
            </a:r>
            <a:r>
              <a:rPr lang="en-US" smtClean="0"/>
              <a:t>www.moi.mummi.ru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38C6-5822-4DDA-B3DF-225755EBD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430EC-048D-4B10-A022-05B28787AB5B}" type="datetime1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университет-</a:t>
            </a:r>
            <a:r>
              <a:rPr lang="en-US" smtClean="0"/>
              <a:t>www.moi.mummi.ru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38C6-5822-4DDA-B3DF-225755EBD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E70F-E92E-45DE-97A4-8C7044101266}" type="datetime1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университет-</a:t>
            </a:r>
            <a:r>
              <a:rPr lang="en-US" smtClean="0"/>
              <a:t>www.moi.mummi.ru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38C6-5822-4DDA-B3DF-225755EBD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2600-42E0-4CC5-8A79-42E20AE1BE24}" type="datetime1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университет-</a:t>
            </a:r>
            <a:r>
              <a:rPr lang="en-US" smtClean="0"/>
              <a:t>www.moi.mummi.ru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38C6-5822-4DDA-B3DF-225755EBD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FBCC1-A87D-4730-B4CF-243F8AB06A9F}" type="datetime1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университет-</a:t>
            </a:r>
            <a:r>
              <a:rPr lang="en-US" smtClean="0"/>
              <a:t>www.moi.mummi.ru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38C6-5822-4DDA-B3DF-225755EBD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45B9-E9C0-4C36-9C2D-118EEE457289}" type="datetime1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университет-</a:t>
            </a:r>
            <a:r>
              <a:rPr lang="en-US" smtClean="0"/>
              <a:t>www.moi.mummi.ru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38C6-5822-4DDA-B3DF-225755EBD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C981C-617D-4087-BDE7-37A3B0B11B6B}" type="datetime1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университет-</a:t>
            </a:r>
            <a:r>
              <a:rPr lang="en-US" smtClean="0"/>
              <a:t>www.moi.mummi.ru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38C6-5822-4DDA-B3DF-225755EBD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A1CB-F214-4726-BCD7-9B076108181D}" type="datetime1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Мой университет-</a:t>
            </a:r>
            <a:r>
              <a:rPr lang="en-US" smtClean="0"/>
              <a:t>www.moi.mummi.ru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38C6-5822-4DDA-B3DF-225755EBD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EF015-BB50-4708-ADBE-6EBBFAF344D1}" type="datetime1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Мой университет-</a:t>
            </a:r>
            <a:r>
              <a:rPr lang="en-US" smtClean="0"/>
              <a:t>www.moi.mummi.ru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C38C6-5822-4DDA-B3DF-225755EBD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9;&#1095;&#1077;&#1085;&#1080;&#1082;\Desktop\&#1053;&#1086;&#1074;&#1072;&#1103;%20&#1087;&#1072;&#1087;&#1082;&#1072;%20(2)\&#1084;&#1091;&#1079;&#1099;&#1082;&#1072;\&#1087;&#1080;&#1088;&#1072;&#1084;&#1080;&#1076;&#1072;.wmv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A1%D0%BA%D0%B0%D0%BB%D1%8C%D0%BD%D0%B0%D1%8F%20%D0%B3%D1%80%D0%BE%D0%B1%D0%BD%D0%B8%D1%86%D0%B0" TargetMode="External"/><Relationship Id="rId2" Type="http://schemas.openxmlformats.org/officeDocument/2006/relationships/hyperlink" Target="http://images.yandex.ru/yandsearch?text=%D0%98%D0%BC%D1%85%D0%BE%D1%82%D0%B5%D0%BF&amp;pos=5&amp;rpt=simage&amp;img_url=http://tyre-msk.jino.ru/img/48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nm.ru/blogs/bobi111/bbc_piramida_za_granyu_voobrazheniya_bbc_piramid_beyond_imagination_2002_dvdrip/" TargetMode="External"/><Relationship Id="rId4" Type="http://schemas.openxmlformats.org/officeDocument/2006/relationships/hyperlink" Target="http://images.yandex.ru/yandsearch?text=%D0%9F%D0%B8%D1%80%D0%B0%D0%BC%D0%B8%D0%B4%D0%B0%20%D0%A1%D0%BD%D0%B5%D1%84%D1%80%D1%8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Архитектура древнего Египта. Пирамиды.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6" name="Picture 2" descr="G:\вивальди\фото для мамы\хеопса\35_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467528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21083111">
            <a:off x="658741" y="1541099"/>
            <a:ext cx="7572428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Comic Sans MS" pitchFamily="66" charset="0"/>
              </a:rPr>
              <a:t>Архитектура древнего Египта. Пирамиды.</a:t>
            </a:r>
            <a:endParaRPr lang="ru-RU" sz="36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380312" y="260648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5 класс</a:t>
            </a: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39544" y="4437112"/>
            <a:ext cx="4104456" cy="201593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истории</a:t>
            </a:r>
          </a:p>
          <a:p>
            <a:pPr algn="ctr" eaLnBrk="0" hangingPunct="0"/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МКОУ «Берёзовская основная </a:t>
            </a: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общеобразовательная школа»</a:t>
            </a:r>
          </a:p>
          <a:p>
            <a:pPr algn="ctr"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Васильева Галина Геннадьевна</a:t>
            </a: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sz="900" dirty="0" smtClean="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50px-Imhotep-Louvre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784540" cy="6879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929190" y="285728"/>
            <a:ext cx="3967162" cy="616903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Имхотеп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вошел в историю как Мудрец, учёный, архитектор. Позднее его признали божественным покровителем писцов и врачевателей.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tufenpyramide_b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917156"/>
          </a:xfrm>
        </p:spPr>
      </p:pic>
      <p:sp>
        <p:nvSpPr>
          <p:cNvPr id="5" name="Прямоугольник 4"/>
          <p:cNvSpPr/>
          <p:nvPr/>
        </p:nvSpPr>
        <p:spPr>
          <a:xfrm>
            <a:off x="467544" y="260648"/>
            <a:ext cx="6357966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Джосер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построил каменную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мастабу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08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69153" cy="6923732"/>
          </a:xfrm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899592" y="4549676"/>
            <a:ext cx="7572396" cy="230832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Times New Roman" pitchFamily="18" charset="0"/>
              </a:rPr>
              <a:t>.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Позднее была построена ещё одна пирамида- пирамида фараона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Снефру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Её начали строить в форме ступенчатой пирамиды.</a:t>
            </a:r>
            <a:endParaRPr kumimoji="0" lang="ru-RU" sz="105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All_Gizah_Pyramid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201847" cy="6902118"/>
          </a:xfrm>
        </p:spPr>
      </p:pic>
      <p:pic>
        <p:nvPicPr>
          <p:cNvPr id="2052" name="Picture 4" descr="E:\Documents and Settings\Администратор\Рабочий стол\фото для мамы\хеопса\Великая-пирамида-Хеопса-в-Гизе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4384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60848"/>
            <a:ext cx="8003232" cy="1847698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Пирамида Хеопса поднялась на 147 метров, на высоту 50-этажного небоскрёба.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etra_4_by_spock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-142900"/>
            <a:ext cx="9145385" cy="7000900"/>
          </a:xfrm>
        </p:spPr>
      </p:pic>
      <p:pic>
        <p:nvPicPr>
          <p:cNvPr id="1027" name="Picture 3" descr="E:\Documents and Settings\Администратор\Рабочий стол\фото для мамы\скальная гробница\7turciy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0"/>
            <a:ext cx="2643188" cy="32631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95536" y="5034664"/>
            <a:ext cx="8748464" cy="175432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Жившие после Хеопса также строили пирамиды. Но гробницы подвергались разграблению.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ирамида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539552" y="1484784"/>
            <a:ext cx="813435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1920" y="76470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«Пирамида»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1400" dirty="0" smtClean="0"/>
              <a:t>Изображения пирамиды Хеопса:  </a:t>
            </a:r>
            <a:r>
              <a:rPr lang="en-US" sz="1400" dirty="0" smtClean="0"/>
              <a:t>//images.yandex.ru/yandsearch?p=1&amp;text=%D0%BA%D0%B0%D1%80%D1%82%D0%B8%D0%BD%D0%BA%D0%B8%20%D0%BF%D0%B8%D1%80%D0%B0%D0%BC%D0%B8%D0%B4%D0%B0&amp;noreask=1&amp;pos=49&amp;rpt=</a:t>
            </a:r>
            <a:r>
              <a:rPr lang="en-US" sz="1400" dirty="0" err="1" smtClean="0"/>
              <a:t>simage&amp;lr</a:t>
            </a:r>
            <a:r>
              <a:rPr lang="en-US" sz="1400" dirty="0" smtClean="0"/>
              <a:t>=45&amp;img_url=http%3A%2F%2Fwww.1001tur.ru%2Fimg%2Fnofly6.jpg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2. Пирамида </a:t>
            </a:r>
            <a:r>
              <a:rPr lang="ru-RU" sz="1400" dirty="0" err="1" smtClean="0"/>
              <a:t>Джосера</a:t>
            </a:r>
            <a:r>
              <a:rPr lang="ru-RU" sz="1400" dirty="0" smtClean="0"/>
              <a:t>:</a:t>
            </a:r>
          </a:p>
          <a:p>
            <a:pPr>
              <a:buNone/>
            </a:pPr>
            <a:r>
              <a:rPr lang="en-US" sz="1400" dirty="0" smtClean="0"/>
              <a:t>http://images.yandex.ru/yandsearch?p=1&amp;text=%D0%BA%D0%B0%D1%80%D1%82%D0%B8%D0%BD%D0%BA%D0%B8%20%D0%BF%D0%B8%D1%80%D0%B0%D0%BC%D0%B8%D0%B4%D0%B0%20%D0%94%D0%B6%D0%BE%D1%81%D0%B5%D1%80%D0%B0&amp;pos=30&amp;rpt=simage&amp;img_url=http%3A%2F%2Ftainy.net%2Fwp-content%2Fuploads%2F2010%2F09%2Fstupen1.jpg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3. Мастаба: </a:t>
            </a:r>
            <a:r>
              <a:rPr lang="en-US" sz="1400" dirty="0" smtClean="0"/>
              <a:t>http://images.yandex.ru/yandsearch?p=1&amp;text=%D0%BC%D0%B0%D1%81%D1%82%D0%B0%D0%B1%D0%B0%20%D0%B5%D0%B3%D0%B8%D0%BF%D0%B5%D1%82&amp;pos=48&amp;rpt=simage&amp;img_url=http%3A%2F%2Fwww.bbc.co.uk%2Fhistory%2Fancient%2Fegyptians%2Fimages%2Fpyramid_gallery_mastaba.jpg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4.</a:t>
            </a:r>
            <a:r>
              <a:rPr lang="en-US" sz="1400" dirty="0" smtClean="0"/>
              <a:t> </a:t>
            </a:r>
            <a:r>
              <a:rPr lang="ru-RU" sz="1400" dirty="0" err="1" smtClean="0"/>
              <a:t>Имхотеп</a:t>
            </a:r>
            <a:r>
              <a:rPr lang="ru-RU" sz="1400" dirty="0" smtClean="0"/>
              <a:t>: </a:t>
            </a:r>
            <a:r>
              <a:rPr lang="en-US" sz="1400" dirty="0" smtClean="0">
                <a:hlinkClick r:id="rId2"/>
              </a:rPr>
              <a:t>http://images.yandex.ru/yandsearch?text=%D0%98%D0%BC%D1%85%D0%BE%D1%82%D0%B5%D0%BF&amp;pos=5&amp;rpt=simage&amp;img_url=http%3A%2F%2Ftyre-msk.jino.ru%2Fimg%2F48.JPG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5. Пирамида </a:t>
            </a:r>
            <a:r>
              <a:rPr lang="ru-RU" sz="1400" dirty="0" err="1" smtClean="0"/>
              <a:t>Снефру</a:t>
            </a:r>
            <a:r>
              <a:rPr lang="ru-RU" sz="1400" dirty="0" smtClean="0"/>
              <a:t>: </a:t>
            </a:r>
            <a:r>
              <a:rPr lang="en-US" sz="1400" dirty="0" smtClean="0">
                <a:hlinkClick r:id="rId3"/>
              </a:rPr>
              <a:t>http://images.yandex.ru/yandsearch?text=%D0%A1%D0%BA%D0%B0%D0%BB%D1%8C%D0%BD%D0%B0%D1%8F%20%D0%B3%D1%80%D0%BE%D0%B1%D0%BD%D0%B8%D1%86%D0%B0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6. Скальная гробница: </a:t>
            </a:r>
            <a:r>
              <a:rPr lang="en-US" sz="1400" dirty="0" smtClean="0">
                <a:hlinkClick r:id="rId4"/>
              </a:rPr>
              <a:t>http://images.yandex.ru/yandsearch?text=%D0%9F%D0%B8%D1%80%D0%B0%D0%BC%D0%B8%D0%B4%D0%B0%20%D0%A1%D0%BD%D0%B5%D1%84%D1%80%D1%83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7.</a:t>
            </a:r>
            <a:r>
              <a:rPr lang="en-US" sz="1400" dirty="0" smtClean="0"/>
              <a:t> </a:t>
            </a:r>
            <a:r>
              <a:rPr lang="ru-RU" sz="1400" dirty="0" smtClean="0"/>
              <a:t>Документальный фильм ВВС «Пирамида». </a:t>
            </a:r>
            <a:r>
              <a:rPr lang="en-US" sz="1400" dirty="0" smtClean="0">
                <a:hlinkClick r:id="rId5"/>
              </a:rPr>
              <a:t>http://nnm.ru/blogs/bobi111/bbc_piramida_za_granyu_voobrazheniya_bbc_piramid_beyond_imagination_2002_dvdrip/</a:t>
            </a: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04664"/>
            <a:ext cx="4320480" cy="1143000"/>
          </a:xfrm>
        </p:spPr>
        <p:txBody>
          <a:bodyPr/>
          <a:lstStyle/>
          <a:p>
            <a: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Задачи урока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348880"/>
            <a:ext cx="8075240" cy="3052936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познакомить учащихся с приёмами мастерства строителей пирамид;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выяснить причины изменения облика гробницы фараона (от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мастабы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к пирамиде Хеопса).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  <a:alpha val="2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План изучения нового материала: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844824"/>
            <a:ext cx="6840760" cy="4248472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Строительные материалы Древнего Египта.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Архитектор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Имхотеп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Как и почему изменялась форма пирамид?</a:t>
            </a: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Переход к строительстве гробниц.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857232"/>
            <a:ext cx="7960968" cy="4948032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latin typeface="Comic Sans MS" pitchFamily="66" charset="0"/>
              </a:rPr>
              <a:t>Я, царь царей, я Солнца сын могучий,</a:t>
            </a:r>
            <a:endParaRPr lang="ru-RU" sz="36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3600" b="1" i="1" dirty="0" smtClean="0">
                <a:latin typeface="Comic Sans MS" pitchFamily="66" charset="0"/>
              </a:rPr>
              <a:t>Гробницу эту выстроил себе,</a:t>
            </a:r>
            <a:endParaRPr lang="ru-RU" sz="36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3600" b="1" i="1" dirty="0" smtClean="0">
                <a:latin typeface="Comic Sans MS" pitchFamily="66" charset="0"/>
              </a:rPr>
              <a:t>Чтоб прославляли многие народы,</a:t>
            </a:r>
            <a:endParaRPr lang="ru-RU" sz="36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3600" b="1" i="1" dirty="0" smtClean="0">
                <a:latin typeface="Comic Sans MS" pitchFamily="66" charset="0"/>
              </a:rPr>
              <a:t>Чтоб помнили во всех веках грядущих,</a:t>
            </a:r>
            <a:endParaRPr lang="ru-RU" sz="36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3600" b="1" i="1" dirty="0" smtClean="0">
                <a:latin typeface="Comic Sans MS" pitchFamily="66" charset="0"/>
              </a:rPr>
              <a:t>Чтоб знали имя…</a:t>
            </a:r>
            <a:endParaRPr lang="ru-RU" sz="3600" b="1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329642" cy="5483245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Не зря говоря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«Всё боится времени, но время боится пирамид» (арабская пословица).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Египетские пирамиды древние греки отнесли к семи чудесам света - наряду с 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висячими садами Семирамиды, статуей Зевса в Олимпии, Александрийским маяком, храмом Артемиды  </a:t>
            </a:r>
            <a:r>
              <a:rPr lang="ru-RU" sz="4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Эфесской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мавзолеем царя </a:t>
            </a:r>
            <a:r>
              <a:rPr lang="ru-RU" sz="4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Мовсола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 Колоссом Родосским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. До нашего времени дошли только пирамиды. Они и сейчас стоят у самого края пустыни, поражая своими размерами, мастерством строителей и архитекторов. 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вивальди\All_Gizah_Pyramid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6777"/>
            <a:ext cx="9858412" cy="69047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642918"/>
            <a:ext cx="8401080" cy="548324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900" b="1" i="1" dirty="0" smtClean="0">
                <a:latin typeface="Times New Roman" pitchFamily="18" charset="0"/>
                <a:cs typeface="Times New Roman" pitchFamily="18" charset="0"/>
              </a:rPr>
              <a:t>     Пирамиды были гробницами фараонов. Ин называли «дома вечности». Сначала фараонов хоронили в подземных склепах, над склепами возводили из кирпича сырца здания с гладкими стенами и плоским верхом. Высота этих сооружений достигала уровня примерно двухэтажного дома! Это так называемые </a:t>
            </a:r>
            <a:r>
              <a:rPr lang="ru-RU" sz="39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мастабы</a:t>
            </a:r>
            <a:r>
              <a:rPr lang="ru-RU" sz="3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staba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-51084" y="-1"/>
            <a:ext cx="9312162" cy="6858001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42908" y="0"/>
            <a:ext cx="2897050" cy="23558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4615960"/>
            <a:ext cx="4929190" cy="22420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G:\вивальди\фото для мамы\мастаба\00030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14282" y="2500306"/>
            <a:ext cx="8786874" cy="1877437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Мастаба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-прямоугольное кирпичное погребальное сооружение фараонов в Древнем Египте.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allAtOnce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386</Words>
  <Application>Microsoft Office PowerPoint</Application>
  <PresentationFormat>Экран (4:3)</PresentationFormat>
  <Paragraphs>42</Paragraphs>
  <Slides>17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Архитектура древнего Египта. Пирамиды.</vt:lpstr>
      <vt:lpstr>Задачи урока:</vt:lpstr>
      <vt:lpstr>План изучения нового материала: </vt:lpstr>
      <vt:lpstr>Слайд 4</vt:lpstr>
      <vt:lpstr>Слайд 5</vt:lpstr>
      <vt:lpstr>Слайд 6</vt:lpstr>
      <vt:lpstr>Слайд 7</vt:lpstr>
      <vt:lpstr>Слайд 8</vt:lpstr>
      <vt:lpstr>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древнего Египта. Пирамиды.</dc:title>
  <dc:creator>ксюша</dc:creator>
  <cp:lastModifiedBy>Олег</cp:lastModifiedBy>
  <cp:revision>33</cp:revision>
  <dcterms:created xsi:type="dcterms:W3CDTF">2012-04-16T11:58:14Z</dcterms:created>
  <dcterms:modified xsi:type="dcterms:W3CDTF">2013-01-24T16:47:04Z</dcterms:modified>
</cp:coreProperties>
</file>