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3" r:id="rId2"/>
    <p:sldId id="257" r:id="rId3"/>
    <p:sldId id="258" r:id="rId4"/>
    <p:sldId id="260" r:id="rId5"/>
    <p:sldId id="261" r:id="rId6"/>
    <p:sldId id="262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1B6188-42ED-417F-B580-972832A51DB8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99EA8B-3D46-4D7F-B12E-F5A27EAC08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0507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9EA8B-3D46-4D7F-B12E-F5A27EAC08A7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6824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9EA8B-3D46-4D7F-B12E-F5A27EAC08A7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55844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9EA8B-3D46-4D7F-B12E-F5A27EAC08A7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784306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9EA8B-3D46-4D7F-B12E-F5A27EAC08A7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003141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9EA8B-3D46-4D7F-B12E-F5A27EAC08A7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75023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9EA8B-3D46-4D7F-B12E-F5A27EAC08A7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34564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9EA8B-3D46-4D7F-B12E-F5A27EAC08A7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7596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010FA-323D-4257-A60C-063C5D50E1B9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57852-71D9-4B05-BDED-0498BD6829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73766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010FA-323D-4257-A60C-063C5D50E1B9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57852-71D9-4B05-BDED-0498BD6829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250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010FA-323D-4257-A60C-063C5D50E1B9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57852-71D9-4B05-BDED-0498BD6829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8242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010FA-323D-4257-A60C-063C5D50E1B9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57852-71D9-4B05-BDED-0498BD6829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270291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010FA-323D-4257-A60C-063C5D50E1B9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57852-71D9-4B05-BDED-0498BD6829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4143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010FA-323D-4257-A60C-063C5D50E1B9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57852-71D9-4B05-BDED-0498BD6829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1737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010FA-323D-4257-A60C-063C5D50E1B9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57852-71D9-4B05-BDED-0498BD6829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06642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010FA-323D-4257-A60C-063C5D50E1B9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57852-71D9-4B05-BDED-0498BD6829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2073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010FA-323D-4257-A60C-063C5D50E1B9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57852-71D9-4B05-BDED-0498BD6829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42880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010FA-323D-4257-A60C-063C5D50E1B9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57852-71D9-4B05-BDED-0498BD6829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5497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010FA-323D-4257-A60C-063C5D50E1B9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57852-71D9-4B05-BDED-0498BD6829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36020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010FA-323D-4257-A60C-063C5D50E1B9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57852-71D9-4B05-BDED-0498BD6829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2463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750">
        <p:fade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9411"/>
            <a:ext cx="8064896" cy="31683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ln w="18415" cmpd="sng">
                  <a:solidFill>
                    <a:srgbClr val="FFFFFF"/>
                  </a:solidFill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Образование СССР</a:t>
            </a:r>
            <a:endParaRPr lang="ru-RU" sz="9600" dirty="0">
              <a:ln w="18415" cmpd="sng">
                <a:solidFill>
                  <a:srgbClr val="FFFFFF"/>
                </a:solidFill>
                <a:prstDash val="solid"/>
              </a:ln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6597352"/>
            <a:ext cx="9144000" cy="2606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Чупров Л.А. МКОУ СОШ №3 с. Камень-Рыболов </a:t>
            </a:r>
            <a:r>
              <a:rPr lang="ru-RU" sz="1100" dirty="0" err="1" smtClean="0">
                <a:solidFill>
                  <a:schemeClr val="tx1"/>
                </a:solidFill>
              </a:rPr>
              <a:t>Ханкайского</a:t>
            </a:r>
            <a:r>
              <a:rPr lang="ru-RU" sz="1100" dirty="0" smtClean="0">
                <a:solidFill>
                  <a:schemeClr val="tx1"/>
                </a:solidFill>
              </a:rPr>
              <a:t> района Приморского края</a:t>
            </a:r>
            <a:endParaRPr lang="ru-RU" sz="1100" dirty="0">
              <a:solidFill>
                <a:schemeClr val="tx1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62878" y="3284984"/>
            <a:ext cx="4118405" cy="30888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94421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3548" y="1448881"/>
            <a:ext cx="3240360" cy="12961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Однопартийная политическая система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99992" y="188640"/>
            <a:ext cx="4608512" cy="338437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тип политической системы, в которой единственная политическая партия обладает законодательной властью. Оппозиционные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партии либо запрещены, либо системно не допускаются к власти.</a:t>
            </a:r>
          </a:p>
        </p:txBody>
      </p:sp>
      <p:sp>
        <p:nvSpPr>
          <p:cNvPr id="4" name="Стрелка вправо 3"/>
          <p:cNvSpPr/>
          <p:nvPr/>
        </p:nvSpPr>
        <p:spPr>
          <a:xfrm>
            <a:off x="3275856" y="1880828"/>
            <a:ext cx="1440160" cy="540060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555776" y="3948168"/>
            <a:ext cx="3888431" cy="936104"/>
          </a:xfrm>
          <a:prstGeom prst="rect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Суд над эсерами</a:t>
            </a:r>
          </a:p>
        </p:txBody>
      </p:sp>
      <p:sp>
        <p:nvSpPr>
          <p:cNvPr id="8" name="Стрелка вправо 7"/>
          <p:cNvSpPr/>
          <p:nvPr/>
        </p:nvSpPr>
        <p:spPr>
          <a:xfrm>
            <a:off x="179512" y="3840156"/>
            <a:ext cx="2543200" cy="1152128"/>
          </a:xfrm>
          <a:prstGeom prst="rightArrow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Июнь 1922 г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757798" y="3840156"/>
            <a:ext cx="2221408" cy="1379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0" y="5589240"/>
            <a:ext cx="2843808" cy="115212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Организация заговоров против советской власти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059832" y="5589240"/>
            <a:ext cx="2880320" cy="115212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Пособничество белогвардейцам и интервентам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084168" y="5589240"/>
            <a:ext cx="3024336" cy="115212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Контрреволюционная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агитация и пропаганда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 стрелкой 12"/>
          <p:cNvCxnSpPr>
            <a:stCxn id="7" idx="2"/>
            <a:endCxn id="11" idx="0"/>
          </p:cNvCxnSpPr>
          <p:nvPr/>
        </p:nvCxnSpPr>
        <p:spPr>
          <a:xfrm flipH="1">
            <a:off x="1421904" y="4884272"/>
            <a:ext cx="3078088" cy="704968"/>
          </a:xfrm>
          <a:prstGeom prst="straightConnector1">
            <a:avLst/>
          </a:prstGeom>
          <a:ln w="19050">
            <a:solidFill>
              <a:srgbClr val="00B0F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7" idx="2"/>
            <a:endCxn id="14" idx="0"/>
          </p:cNvCxnSpPr>
          <p:nvPr/>
        </p:nvCxnSpPr>
        <p:spPr>
          <a:xfrm>
            <a:off x="4499992" y="4884272"/>
            <a:ext cx="0" cy="704968"/>
          </a:xfrm>
          <a:prstGeom prst="straightConnector1">
            <a:avLst/>
          </a:prstGeom>
          <a:ln w="19050">
            <a:solidFill>
              <a:srgbClr val="00B0F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7" idx="2"/>
            <a:endCxn id="15" idx="0"/>
          </p:cNvCxnSpPr>
          <p:nvPr/>
        </p:nvCxnSpPr>
        <p:spPr>
          <a:xfrm>
            <a:off x="4499992" y="4884272"/>
            <a:ext cx="3096344" cy="704968"/>
          </a:xfrm>
          <a:prstGeom prst="straightConnector1">
            <a:avLst/>
          </a:prstGeom>
          <a:ln w="19050">
            <a:solidFill>
              <a:srgbClr val="00B0F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0" y="0"/>
            <a:ext cx="3995936" cy="13407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Утверждение однопартийной системы.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07878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59832" y="332656"/>
            <a:ext cx="5040560" cy="936104"/>
          </a:xfrm>
          <a:prstGeom prst="rect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Самороспуск меньшевиков</a:t>
            </a:r>
            <a:endParaRPr lang="ru-RU" sz="2400" b="1" dirty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трелка вправо 2"/>
          <p:cNvSpPr/>
          <p:nvPr/>
        </p:nvSpPr>
        <p:spPr>
          <a:xfrm>
            <a:off x="683568" y="224644"/>
            <a:ext cx="2543200" cy="1152128"/>
          </a:xfrm>
          <a:prstGeom prst="rightArrow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1923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23528" y="1664804"/>
            <a:ext cx="8208912" cy="36004"/>
          </a:xfrm>
          <a:prstGeom prst="line">
            <a:avLst/>
          </a:prstGeom>
          <a:ln w="57150" cmpd="dbl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Стрелка вниз 6"/>
          <p:cNvSpPr/>
          <p:nvPr/>
        </p:nvSpPr>
        <p:spPr>
          <a:xfrm>
            <a:off x="3419872" y="1700808"/>
            <a:ext cx="1440160" cy="1368152"/>
          </a:xfrm>
          <a:prstGeom prst="down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7504" y="3140968"/>
            <a:ext cx="8928992" cy="100811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Положено начало формированию тоталитарного политического режима в России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707904" y="4417932"/>
            <a:ext cx="2879092" cy="216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284022" y="4365104"/>
            <a:ext cx="1632740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9511" y="4392374"/>
            <a:ext cx="3039894" cy="2276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92092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187016" y="1196752"/>
            <a:ext cx="2808312" cy="1872208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РСФСР</a:t>
            </a:r>
          </a:p>
        </p:txBody>
      </p:sp>
      <p:sp>
        <p:nvSpPr>
          <p:cNvPr id="5" name="Овал 4"/>
          <p:cNvSpPr/>
          <p:nvPr/>
        </p:nvSpPr>
        <p:spPr>
          <a:xfrm>
            <a:off x="2991272" y="97473"/>
            <a:ext cx="2808312" cy="1872208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Украинская ССР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084168" y="1174304"/>
            <a:ext cx="2808312" cy="1872208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Белорусская ССР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644008" y="3429000"/>
            <a:ext cx="3900264" cy="187220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Грузинская ССР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915816" y="4985792"/>
            <a:ext cx="3900264" cy="187220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Армянская ССР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62471" y="3717032"/>
            <a:ext cx="3900264" cy="187220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Азербайджанская ССР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3752" y="2708920"/>
            <a:ext cx="8838728" cy="414908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Март 1922 года образовали Закавказскую Федерацию</a:t>
            </a: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 декабря 1922 года образовали СССР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64566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88640"/>
            <a:ext cx="7416824" cy="7920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Причины образования СССР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5" y="1628800"/>
            <a:ext cx="2160239" cy="43204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РСФСР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1397" y="2213248"/>
            <a:ext cx="2134378" cy="43204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Украина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1397" y="2924944"/>
            <a:ext cx="2134378" cy="43204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Белоруссия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396" y="3592775"/>
            <a:ext cx="2134379" cy="43204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Азербайджан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1397" y="4177223"/>
            <a:ext cx="2134379" cy="43204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Армения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1397" y="4797152"/>
            <a:ext cx="2134379" cy="43204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Грузия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1" y="3592775"/>
            <a:ext cx="2304256" cy="16364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марта 1922 г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Закавказская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Федерация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>
            <a:stCxn id="3" idx="3"/>
            <a:endCxn id="18" idx="1"/>
          </p:cNvCxnSpPr>
          <p:nvPr/>
        </p:nvCxnSpPr>
        <p:spPr>
          <a:xfrm>
            <a:off x="2555774" y="1844824"/>
            <a:ext cx="2251013" cy="16405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stCxn id="7" idx="3"/>
            <a:endCxn id="18" idx="1"/>
          </p:cNvCxnSpPr>
          <p:nvPr/>
        </p:nvCxnSpPr>
        <p:spPr>
          <a:xfrm>
            <a:off x="2555775" y="2429272"/>
            <a:ext cx="2251012" cy="10561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8" idx="3"/>
            <a:endCxn id="18" idx="1"/>
          </p:cNvCxnSpPr>
          <p:nvPr/>
        </p:nvCxnSpPr>
        <p:spPr>
          <a:xfrm>
            <a:off x="2555775" y="3140968"/>
            <a:ext cx="2251012" cy="3444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4" idx="3"/>
            <a:endCxn id="18" idx="1"/>
          </p:cNvCxnSpPr>
          <p:nvPr/>
        </p:nvCxnSpPr>
        <p:spPr>
          <a:xfrm flipV="1">
            <a:off x="2555777" y="3485389"/>
            <a:ext cx="2251010" cy="9255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4806787" y="1484784"/>
            <a:ext cx="4212468" cy="40012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indent="-457200">
              <a:buFont typeface="+mj-lt"/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1919-1921гг: совместные договора и согласованные действия в сфере обороны, хозяйства и политики.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Власть принадлежала компартиям, прежде входившим в состав РКП(б)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Общие задачи во внешней политике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24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03448" y="5451586"/>
            <a:ext cx="1300810" cy="1300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25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128839" y="5497726"/>
            <a:ext cx="1219026" cy="1254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26" name="Picture 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849615" y="5589240"/>
            <a:ext cx="1029001" cy="113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943495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27984" y="116632"/>
            <a:ext cx="4392488" cy="1224136"/>
          </a:xfrm>
          <a:prstGeom prst="rect">
            <a:avLst/>
          </a:prstGeom>
          <a:blipFill>
            <a:blip r:embed="rId3" cstate="email"/>
            <a:tile tx="0" ty="0" sx="100000" sy="100000" flip="none" algn="tl"/>
          </a:blip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Длительное пребывание в составе одного государства – Российской империи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16216" y="1844824"/>
            <a:ext cx="2804256" cy="1080120"/>
          </a:xfrm>
          <a:prstGeom prst="rect">
            <a:avLst/>
          </a:prstGeom>
          <a:blipFill>
            <a:blip r:embed="rId3" cstate="email"/>
            <a:tile tx="0" ty="0" sx="100000" sy="100000" flip="none" algn="tl"/>
          </a:blip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Тесные хозяйственные связи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028184" y="3284984"/>
            <a:ext cx="2792288" cy="1077280"/>
          </a:xfrm>
          <a:prstGeom prst="rect">
            <a:avLst/>
          </a:prstGeom>
          <a:blipFill>
            <a:blip r:embed="rId3" cstate="email"/>
            <a:tile tx="0" ty="0" sx="100000" sy="100000" flip="none" algn="tl"/>
          </a:blip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Много общего в развитии культуры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10943" y="4797152"/>
            <a:ext cx="2809529" cy="1944216"/>
          </a:xfrm>
          <a:prstGeom prst="rect">
            <a:avLst/>
          </a:prstGeom>
          <a:blipFill>
            <a:blip r:embed="rId3" cstate="email"/>
            <a:tile tx="0" ty="0" sx="100000" sy="100000" flip="none" algn="tl"/>
          </a:blip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Идея принадлежности к единому, прежде великому государству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3563888" y="368660"/>
            <a:ext cx="1116124" cy="720080"/>
          </a:xfrm>
          <a:prstGeom prst="rightArrow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07504" y="116632"/>
            <a:ext cx="3708412" cy="122413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Предпосылки образования СССР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5220072" y="1340768"/>
            <a:ext cx="0" cy="4428492"/>
          </a:xfrm>
          <a:prstGeom prst="line">
            <a:avLst/>
          </a:prstGeom>
          <a:ln w="76200" cmpd="thickThin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endCxn id="5" idx="1"/>
          </p:cNvCxnSpPr>
          <p:nvPr/>
        </p:nvCxnSpPr>
        <p:spPr>
          <a:xfrm>
            <a:off x="5220072" y="2384884"/>
            <a:ext cx="796144" cy="0"/>
          </a:xfrm>
          <a:prstGeom prst="straightConnector1">
            <a:avLst/>
          </a:prstGeom>
          <a:ln w="57150" cmpd="thickThin">
            <a:solidFill>
              <a:schemeClr val="accent6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214799" y="3823624"/>
            <a:ext cx="796144" cy="0"/>
          </a:xfrm>
          <a:prstGeom prst="straightConnector1">
            <a:avLst/>
          </a:prstGeom>
          <a:ln w="57150" cmpd="thickThin">
            <a:solidFill>
              <a:schemeClr val="accent6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214799" y="5772066"/>
            <a:ext cx="796144" cy="0"/>
          </a:xfrm>
          <a:prstGeom prst="straightConnector1">
            <a:avLst/>
          </a:prstGeom>
          <a:ln w="57150" cmpd="thickThin">
            <a:solidFill>
              <a:schemeClr val="accent6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504" y="2068455"/>
            <a:ext cx="4896544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410455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6328"/>
            <a:ext cx="8712968" cy="7920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Ленин и Сталин о принципах образования СССР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049760"/>
            <a:ext cx="2232248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Автономизации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35996" y="1036373"/>
            <a:ext cx="2232248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Федерализма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9512" y="1732160"/>
            <a:ext cx="2232248" cy="1672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4535996" y="1738244"/>
            <a:ext cx="2142593" cy="16659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639596" y="3717032"/>
            <a:ext cx="2128648" cy="27363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Признать необходимым заключение договора между Украиной, Белоруссией, ЗФ и Россией об объединении их в «Союз Советских Социалистических республик с оставлением за каждой из них права свободного выхода из «Союза»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944815" y="3717032"/>
            <a:ext cx="2091681" cy="27363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Высшим органом «Союза» считать «Союзный ЦИК», состоящий из представителей </a:t>
            </a:r>
            <a:r>
              <a:rPr lang="ru-RU" sz="1400" b="1" dirty="0" err="1" smtClean="0">
                <a:solidFill>
                  <a:schemeClr val="tx1"/>
                </a:solidFill>
              </a:rPr>
              <a:t>ЦИКов</a:t>
            </a:r>
            <a:r>
              <a:rPr lang="ru-RU" sz="1400" b="1" dirty="0" smtClean="0">
                <a:solidFill>
                  <a:schemeClr val="tx1"/>
                </a:solidFill>
              </a:rPr>
              <a:t> РСФСР, ЗФ, Украины и Белоруссии пропорционально представляемого ими населения.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7321" y="3746241"/>
            <a:ext cx="2187421" cy="2736304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Признать целесообразным заключение договора между советскими республиками Украины, Белоруссии, Азербайджана, Грузии, Армении и РСФСР о формальном вступлении первых в состав РСФСР…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411760" y="3746241"/>
            <a:ext cx="2043405" cy="2736304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В соответствии с этим постановления ВЦИК РСФСР считать обязательными для центральных учреждений упомянутых в пункте 1 республик, постановления же СНК и СТО РСФСР – для </a:t>
            </a:r>
            <a:r>
              <a:rPr lang="ru-RU" sz="1400" b="1" dirty="0" err="1" smtClean="0">
                <a:solidFill>
                  <a:schemeClr val="tx1"/>
                </a:solidFill>
              </a:rPr>
              <a:t>объединеннх</a:t>
            </a:r>
            <a:r>
              <a:rPr lang="ru-RU" sz="1400" b="1" dirty="0" smtClean="0">
                <a:solidFill>
                  <a:schemeClr val="tx1"/>
                </a:solidFill>
              </a:rPr>
              <a:t> комиссариатов этих республик…</a:t>
            </a:r>
            <a:endParaRPr lang="ru-RU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3540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291</Words>
  <Application>Microsoft Office PowerPoint</Application>
  <PresentationFormat>Экран (4:3)</PresentationFormat>
  <Paragraphs>53</Paragraphs>
  <Slides>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Олег</cp:lastModifiedBy>
  <cp:revision>30</cp:revision>
  <dcterms:created xsi:type="dcterms:W3CDTF">2012-11-29T08:24:06Z</dcterms:created>
  <dcterms:modified xsi:type="dcterms:W3CDTF">2012-11-30T18:06:15Z</dcterms:modified>
</cp:coreProperties>
</file>