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7" r:id="rId21"/>
    <p:sldId id="278" r:id="rId22"/>
    <p:sldId id="274" r:id="rId23"/>
    <p:sldId id="288" r:id="rId24"/>
    <p:sldId id="279" r:id="rId25"/>
    <p:sldId id="280" r:id="rId26"/>
    <p:sldId id="281" r:id="rId27"/>
    <p:sldId id="27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196BB1-6E36-4774-8A3F-9EC15355FFF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0DF3E2E-6E16-4D15-929D-5D98563EFB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1/1f/Lebedev_Svyatoslavs_meeting_with_Emperor_John.jpg/280px-Lebedev_Svyatoslavs_meeting_with_Emperor_John.jpg" TargetMode="External"/><Relationship Id="rId2" Type="http://schemas.openxmlformats.org/officeDocument/2006/relationships/hyperlink" Target="http://s15.radikal.ru/i188/1102/3c/7d1febbf8c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docs.exdat.com/pars_docs/tw_refs/188/187542/187542_html_m1bc07185.jpg" TargetMode="External"/><Relationship Id="rId5" Type="http://schemas.openxmlformats.org/officeDocument/2006/relationships/hyperlink" Target="http://s61.radikal.ru/i171/1106/ec/8672055bc063.jpg" TargetMode="External"/><Relationship Id="rId4" Type="http://schemas.openxmlformats.org/officeDocument/2006/relationships/hyperlink" Target="http://www.slavyanskaya-kultura.ru/images/Sviatoslav1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6072206"/>
            <a:ext cx="3786182" cy="6000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Фёдорова И.А. МАОУ «Лицей №36»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71612"/>
            <a:ext cx="8229600" cy="1470025"/>
          </a:xfrm>
        </p:spPr>
        <p:txBody>
          <a:bodyPr/>
          <a:lstStyle/>
          <a:p>
            <a:r>
              <a:rPr lang="ru-RU" dirty="0" smtClean="0"/>
              <a:t>Святослав – </a:t>
            </a:r>
            <a:r>
              <a:rPr lang="ru-RU" dirty="0" smtClean="0"/>
              <a:t>А</a:t>
            </a:r>
            <a:r>
              <a:rPr lang="ru-RU" dirty="0" smtClean="0"/>
              <a:t>лександр Македонский Восточной Европы.</a:t>
            </a:r>
            <a:endParaRPr lang="ru-RU" dirty="0"/>
          </a:p>
        </p:txBody>
      </p:sp>
      <p:pic>
        <p:nvPicPr>
          <p:cNvPr id="33796" name="Picture 4" descr="http://www.slavyanskaya-kultura.ru/images/Sviatosla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71810"/>
            <a:ext cx="4357686" cy="3786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186766" cy="628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27)О каких событиях повествует отрывок из летописи: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«</a:t>
            </a:r>
            <a:r>
              <a:rPr lang="ru-RU" dirty="0" err="1" smtClean="0"/>
              <a:t>Иде</a:t>
            </a:r>
            <a:r>
              <a:rPr lang="ru-RU" dirty="0" smtClean="0"/>
              <a:t> Ольга в греки».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28) В знак победы над Византии к вратам Царьграда прибил князь: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1)Олег.   2)</a:t>
            </a:r>
            <a:r>
              <a:rPr lang="ru-RU" dirty="0" err="1" smtClean="0"/>
              <a:t>Рюрик</a:t>
            </a:r>
            <a:r>
              <a:rPr lang="ru-RU" dirty="0" smtClean="0"/>
              <a:t>,  3)Святослав,  4)Игорь.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29)Даты 862, 882 связаны с:</a:t>
            </a:r>
          </a:p>
          <a:p>
            <a:pPr>
              <a:buNone/>
            </a:pPr>
            <a:r>
              <a:rPr lang="ru-RU" dirty="0" smtClean="0"/>
              <a:t>     1)ключевыми событиями образования Древнерусского государства,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2)борьба </a:t>
            </a:r>
            <a:r>
              <a:rPr lang="ru-RU" dirty="0" smtClean="0"/>
              <a:t>Р</a:t>
            </a:r>
            <a:r>
              <a:rPr lang="ru-RU" dirty="0" smtClean="0"/>
              <a:t>уси с половцами,</a:t>
            </a:r>
          </a:p>
          <a:p>
            <a:pPr>
              <a:buNone/>
            </a:pPr>
            <a:r>
              <a:rPr lang="ru-RU" dirty="0" smtClean="0"/>
              <a:t>     3)политической раздробленностью,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4)походами князя Игоря.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401080" cy="6215106"/>
          </a:xfrm>
        </p:spPr>
        <p:txBody>
          <a:bodyPr/>
          <a:lstStyle/>
          <a:p>
            <a:r>
              <a:rPr lang="ru-RU" dirty="0" smtClean="0"/>
              <a:t>30) Укажите какие события стоят за следующими датами: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1)882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2)911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3)945.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186766" cy="928694"/>
          </a:xfrm>
        </p:spPr>
        <p:txBody>
          <a:bodyPr/>
          <a:lstStyle/>
          <a:p>
            <a:r>
              <a:rPr lang="ru-RU" b="1" dirty="0" smtClean="0"/>
              <a:t>Правление Святослава Игоревича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1071546"/>
            <a:ext cx="5786446" cy="578645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Святослав — первый достоверно известный киевский князь со славянским </a:t>
            </a:r>
            <a:r>
              <a:rPr lang="ru-RU" b="1" dirty="0" smtClean="0"/>
              <a:t>именем.</a:t>
            </a:r>
          </a:p>
          <a:p>
            <a:r>
              <a:rPr lang="ru-RU" b="1" dirty="0" smtClean="0"/>
              <a:t>(</a:t>
            </a:r>
            <a:r>
              <a:rPr lang="ru-RU" b="1" dirty="0" smtClean="0"/>
              <a:t>В византийских источниках X века его имя пишется </a:t>
            </a:r>
            <a:r>
              <a:rPr lang="ru-RU" b="1" dirty="0" smtClean="0"/>
              <a:t>как </a:t>
            </a:r>
            <a:r>
              <a:rPr lang="ru-RU" b="1" dirty="0" err="1" smtClean="0"/>
              <a:t>Сфендославос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Русский </a:t>
            </a:r>
            <a:r>
              <a:rPr lang="ru-RU" b="1" dirty="0" smtClean="0"/>
              <a:t>историк Н. М. Карамзин назвал его «Александром </a:t>
            </a:r>
            <a:r>
              <a:rPr lang="ru-RU" b="1" dirty="0" smtClean="0"/>
              <a:t>Македонским </a:t>
            </a:r>
            <a:r>
              <a:rPr lang="ru-RU" b="1" dirty="0" smtClean="0"/>
              <a:t>нашей древней истории</a:t>
            </a:r>
            <a:r>
              <a:rPr lang="ru-RU" b="1" dirty="0" smtClean="0"/>
              <a:t>». </a:t>
            </a:r>
            <a:r>
              <a:rPr lang="ru-RU" b="1" dirty="0" smtClean="0"/>
              <a:t>По словам академика Б. А. Рыбакова, походы Святослава 965—968 годов «</a:t>
            </a:r>
            <a:r>
              <a:rPr lang="ru-RU" b="1" i="1" dirty="0" smtClean="0"/>
              <a:t>представляют собой как бы единый сабельный удар, прочертивший на карте Европы широкий полукруг от Среднего Поволжья до Каспия и далее по Северному Кавказу и Причерноморью до балканских земель Византии</a:t>
            </a:r>
            <a:r>
              <a:rPr lang="ru-RU" b="1" dirty="0" smtClean="0"/>
              <a:t>».</a:t>
            </a:r>
            <a:endParaRPr lang="ru-RU" b="1" dirty="0"/>
          </a:p>
        </p:txBody>
      </p:sp>
      <p:pic>
        <p:nvPicPr>
          <p:cNvPr id="10244" name="Picture 4" descr="http://s61.radikal.ru/i171/1106/ec/8672055bc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3643306" cy="40005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285728"/>
            <a:ext cx="5257808" cy="62151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Формально Святослав стал великим князем в 3-летнем возрасте после гибели в 945 году отца, великого князя Игоря, но самостоятельное правление началось около 964 года. При Святославе Киевским государством в значительной мере правила его мать — княгиня Ольга, сначала из-за малолетства Святослава, затем из-за его постоянного пребывания в военных походах. При возвращении из похода на Болгарию Святослав был убит печенегами в 972 году на днепровских </a:t>
            </a:r>
            <a:r>
              <a:rPr lang="ru-RU" b="1" dirty="0" smtClean="0"/>
              <a:t>порогах.</a:t>
            </a:r>
            <a:endParaRPr lang="ru-RU" b="1" dirty="0"/>
          </a:p>
        </p:txBody>
      </p:sp>
      <p:pic>
        <p:nvPicPr>
          <p:cNvPr id="4" name="Picture 2" descr="http://s15.radikal.ru/i188/1102/3c/7d1febbf8c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3000396" cy="635798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28604"/>
            <a:ext cx="8329642" cy="5929354"/>
          </a:xfrm>
        </p:spPr>
        <p:txBody>
          <a:bodyPr/>
          <a:lstStyle/>
          <a:p>
            <a:r>
              <a:rPr lang="ru-RU" dirty="0" smtClean="0"/>
              <a:t>Князь Игорь Рюрикович был убит в 945 году древлянами за взимание с них непомерной дани. Его вдова Ольга, ставшая регентшей при трёхлетнем сыне, пошла на следующий год с войском в землю древлян. Сражение открыл четырёхлетний Святослав, бросив</a:t>
            </a:r>
          </a:p>
          <a:p>
            <a:r>
              <a:rPr lang="ru-RU" b="1" i="1" dirty="0" smtClean="0"/>
              <a:t>«копьём в древлян, и копьё пролетело между ушей коня и ударило коня по ногам, ибо был Святослав ещё дитя. И сказали </a:t>
            </a:r>
            <a:r>
              <a:rPr lang="ru-RU" b="1" i="1" dirty="0" err="1" smtClean="0"/>
              <a:t>Свенельд</a:t>
            </a:r>
            <a:r>
              <a:rPr lang="ru-RU" b="1" i="1" dirty="0" smtClean="0"/>
              <a:t> [воевода] и </a:t>
            </a:r>
            <a:r>
              <a:rPr lang="ru-RU" b="1" i="1" dirty="0" err="1" smtClean="0"/>
              <a:t>Асмуд</a:t>
            </a:r>
            <a:r>
              <a:rPr lang="ru-RU" b="1" i="1" dirty="0" smtClean="0"/>
              <a:t> [кормилец]: “Князь уже начал; последуем, дружина, за князем„»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59272"/>
            <a:ext cx="6715172" cy="65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 первых самостоятельных шагах Святослава «Повесть временных лет» сообщает 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964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года: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Когда Святослав вырос и возмужал, стал он собирать много воинов храбрых, и быстрым был, словно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пардус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и много воевал. В походах же не возил за собою ни возов, ни котлов, не варил мяса, но, тонко нарезав конину, или зверину, или говядину и зажарив на углях, так ел; не имел он шатра, но спал, постилая потник с седлом в головах, — такими же были и все остальные его воины. И посылал в иные земли [посланников, как правило, перед объявлением войны] со словами: „Иду на Вы!“»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195" name="Picture 3" descr="http://rudocs.exdat.com/pars_docs/tw_refs/188/187542/187542_html_m1bc07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85729"/>
            <a:ext cx="2319336" cy="33575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286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внешности Святослава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28926" y="285728"/>
            <a:ext cx="6215074" cy="6357982"/>
          </a:xfrm>
        </p:spPr>
        <p:txBody>
          <a:bodyPr>
            <a:noAutofit/>
          </a:bodyPr>
          <a:lstStyle/>
          <a:p>
            <a:r>
              <a:rPr lang="ru-RU" sz="2400" dirty="0" smtClean="0"/>
              <a:t> Умеренного </a:t>
            </a:r>
            <a:r>
              <a:rPr lang="ru-RU" sz="2400" dirty="0" smtClean="0"/>
              <a:t>роста, не слишком высокого и не очень низкого, с густыми бровями и светло-синими глазами, курносый, безбородый, с густыми, чрезмерно длинными волосами над верхней губой. Голова у него была совершенно голая, но с одной стороны её свисал клок волос — признак знатности рода; крепкий затылок, широкая грудь и все другие части тела вполне соразмерные, но выглядел он хмурым и суровым. В одно ухо у него была вдета золотая серьга; она была украшена карбункулом, обрамленным двумя жемчужинами. Одеяние его было белым и отличалось от одежды его приближённых только заметной чистотой»</a:t>
            </a:r>
            <a:endParaRPr lang="ru-RU" sz="2400" dirty="0"/>
          </a:p>
        </p:txBody>
      </p:sp>
      <p:pic>
        <p:nvPicPr>
          <p:cNvPr id="4" name="Picture 2" descr="&amp;Scy;&amp;vcy;&amp;yacy;&amp;tcy;&amp;ocy;&amp;scy;&amp;lcy;&amp;acy;&amp;vcy; &amp;Icy;&amp;gcy;&amp;ocy;&amp;rcy;&amp;iecy;&amp;vcy;&amp;icy;&amp;c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321471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Внешняя политика Святослава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714348" y="1428736"/>
            <a:ext cx="414340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857752" y="1428736"/>
            <a:ext cx="3991004" cy="990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42844" y="2285992"/>
            <a:ext cx="4143404" cy="1643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Южное направление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2285992"/>
            <a:ext cx="4143404" cy="15716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Восточное направление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20334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Восточное направление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498159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964 – 965 – разгром Хазарского каганата и его столицы Итиль.</a:t>
            </a:r>
          </a:p>
          <a:p>
            <a:r>
              <a:rPr lang="ru-RU" sz="4000" b="1" dirty="0" smtClean="0"/>
              <a:t>Подчинение Руси Волжской </a:t>
            </a:r>
            <a:r>
              <a:rPr lang="ru-RU" sz="4000" b="1" dirty="0" err="1" smtClean="0"/>
              <a:t>Булгарии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965- установление союзных отношений с ясами и </a:t>
            </a:r>
            <a:r>
              <a:rPr lang="ru-RU" sz="4000" b="1" dirty="0" err="1" smtClean="0"/>
              <a:t>косогами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966- присоединение вятичей.</a:t>
            </a:r>
            <a:endParaRPr lang="ru-RU" sz="4000" b="1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isterl.ru/maps/1/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664370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/>
          <a:lstStyle/>
          <a:p>
            <a:r>
              <a:rPr lang="ru-RU" dirty="0" smtClean="0"/>
              <a:t>Тестирование: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47800"/>
            <a:ext cx="8115328" cy="4572000"/>
          </a:xfrm>
        </p:spPr>
        <p:txBody>
          <a:bodyPr/>
          <a:lstStyle/>
          <a:p>
            <a:r>
              <a:rPr lang="ru-RU" dirty="0" smtClean="0"/>
              <a:t>1)В 882 году Олег перенёс столицу из Новгорода в: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1)Ладогу,   2)Псков,    3)Киев,  3)Суздаль.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2)Итогом похода Олега на Константинополь     стал(о):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1)поражение русского войска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2)принятие Олегом Христианства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3)заключение мирного договора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4)контрудар византийцев по Киеву.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401080" cy="6215106"/>
          </a:xfrm>
        </p:spPr>
        <p:txBody>
          <a:bodyPr/>
          <a:lstStyle/>
          <a:p>
            <a:r>
              <a:rPr lang="ru-RU" b="1" dirty="0" smtClean="0"/>
              <a:t>«В год 6473 (965) пошёл Святослав на хазар. Услышав же, хазары вышли навстречу ему со своим князем каганом и сошлись биться, и в битве одолел Святослав хазар, и столицу их и Белую Вежу взял. И победил ясов и </a:t>
            </a:r>
            <a:r>
              <a:rPr lang="ru-RU" b="1" dirty="0" err="1" smtClean="0"/>
              <a:t>касогов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5058" name="Picture 2" descr="File:Sar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5072098" cy="373380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Южное направление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401080" cy="491015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966-969 – </a:t>
            </a:r>
            <a:r>
              <a:rPr lang="ru-RU" sz="2800" b="1" dirty="0" err="1" smtClean="0"/>
              <a:t>русско</a:t>
            </a:r>
            <a:r>
              <a:rPr lang="ru-RU" sz="2800" b="1" dirty="0" smtClean="0"/>
              <a:t> – болгарская война. «Не любо мне сидеть в Киеве, хочу жить в </a:t>
            </a:r>
            <a:r>
              <a:rPr lang="ru-RU" sz="2800" b="1" dirty="0" err="1" smtClean="0"/>
              <a:t>Переяславце</a:t>
            </a:r>
            <a:r>
              <a:rPr lang="ru-RU" sz="2800" b="1" dirty="0" smtClean="0"/>
              <a:t> на Дунае – там середина земли моей»</a:t>
            </a:r>
          </a:p>
          <a:p>
            <a:r>
              <a:rPr lang="ru-RU" sz="2800" b="1" dirty="0" smtClean="0"/>
              <a:t>969-971 – русско-византийская война. «Да не посрамим земли Русской, но ляжем костьми, ибо мёртвые срама не </a:t>
            </a:r>
            <a:r>
              <a:rPr lang="ru-RU" sz="2800" b="1" dirty="0" err="1" smtClean="0"/>
              <a:t>имут</a:t>
            </a:r>
            <a:r>
              <a:rPr lang="ru-RU" sz="2800" b="1" dirty="0" smtClean="0"/>
              <a:t>»</a:t>
            </a:r>
          </a:p>
          <a:p>
            <a:r>
              <a:rPr lang="ru-RU" sz="2800" b="1" dirty="0" smtClean="0"/>
              <a:t>971- договор с Византией. Святослав уходит из Болгарии. Восстанавливается мир.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5143536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Изобразим схематично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472518" cy="571504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1928802"/>
            <a:ext cx="2571768" cy="164307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Святослав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(962-972)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714612" y="2285992"/>
            <a:ext cx="85725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00430" y="1571612"/>
            <a:ext cx="1785950" cy="1128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Рязань966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endCxn id="12" idx="2"/>
          </p:cNvCxnSpPr>
          <p:nvPr/>
        </p:nvCxnSpPr>
        <p:spPr>
          <a:xfrm flipV="1">
            <a:off x="5072066" y="1564465"/>
            <a:ext cx="1357322" cy="364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6429388" y="1000108"/>
            <a:ext cx="1714512" cy="1128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Булгар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5393537" y="2607463"/>
            <a:ext cx="264320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071670" y="3571876"/>
            <a:ext cx="221457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250001" y="4179099"/>
            <a:ext cx="242889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286116" y="3786190"/>
            <a:ext cx="2071702" cy="1128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965</a:t>
            </a: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Саркел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00034" y="5500702"/>
            <a:ext cx="2286016" cy="1128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967,969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Царьград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357818" y="4643446"/>
            <a:ext cx="1714512" cy="1128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Итиль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/>
      <p:bldP spid="26" grpId="0" animBg="1"/>
      <p:bldP spid="27" grpId="0" animBg="1"/>
      <p:bldP spid="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Завоевания Святослава были огромны, но он мало внимания уделял на жизнь самой Руси.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505303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«Князь! Ты ищешь чужих земель, а своей родной пренебрегаешь».</a:t>
            </a:r>
            <a:endParaRPr lang="ru-RU" sz="48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401080" cy="664371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Итоги:</a:t>
            </a:r>
          </a:p>
          <a:p>
            <a:r>
              <a:rPr lang="ru-RU" sz="4000" dirty="0" smtClean="0"/>
              <a:t>Расширение границ Руси.</a:t>
            </a:r>
          </a:p>
          <a:p>
            <a:r>
              <a:rPr lang="ru-RU" sz="4000" dirty="0" smtClean="0"/>
              <a:t>Укрепление международного положения.</a:t>
            </a:r>
          </a:p>
          <a:p>
            <a:r>
              <a:rPr lang="ru-RU" sz="4000" dirty="0" smtClean="0"/>
              <a:t>Обострение </a:t>
            </a:r>
            <a:r>
              <a:rPr lang="ru-RU" sz="4000" dirty="0" err="1" smtClean="0"/>
              <a:t>русско</a:t>
            </a:r>
            <a:r>
              <a:rPr lang="ru-RU" sz="4000" dirty="0" smtClean="0"/>
              <a:t> – византийских отношений.</a:t>
            </a:r>
          </a:p>
          <a:p>
            <a:r>
              <a:rPr lang="ru-RU" sz="4000" dirty="0" smtClean="0"/>
              <a:t>Не была решена задача – оборона границ Руси от кочевников.</a:t>
            </a:r>
            <a:endParaRPr lang="ru-RU" sz="40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7200" b="1" dirty="0" smtClean="0"/>
              <a:t>Святослав</a:t>
            </a:r>
            <a:endParaRPr lang="ru-RU" sz="7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357290" y="14287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7686" y="14287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429520" y="14287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2428868"/>
            <a:ext cx="2928958" cy="1700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Ярополк (ум.980)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428868"/>
            <a:ext cx="2928958" cy="1700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Олег(977)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2428868"/>
            <a:ext cx="2928958" cy="1700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Владимир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(948-1015)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Сергеев С.Г. Подготовка с государственному централизованному тестированию.  Саратов,2001.</a:t>
            </a:r>
          </a:p>
          <a:p>
            <a:r>
              <a:rPr lang="ru-RU" dirty="0" err="1" smtClean="0"/>
              <a:t>Кадневский</a:t>
            </a:r>
            <a:r>
              <a:rPr lang="ru-RU" dirty="0" smtClean="0"/>
              <a:t> В.М. История России с древнейших времён. М., 2001.</a:t>
            </a:r>
          </a:p>
          <a:p>
            <a:r>
              <a:rPr lang="ru-RU" dirty="0" err="1" smtClean="0"/>
              <a:t>Саяпин</a:t>
            </a:r>
            <a:r>
              <a:rPr lang="ru-RU" dirty="0" smtClean="0"/>
              <a:t> В.В. История России. Тематические тесты. Ростов – на – Дону,2011.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/>
              <a:t>с</a:t>
            </a:r>
            <a:r>
              <a:rPr lang="ru-RU" dirty="0" smtClean="0"/>
              <a:t>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501122" cy="5124472"/>
          </a:xfrm>
        </p:spPr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s15.radikal.ru/i188/1102/3c/7d1febbf8c75.jpg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upload.wikimedia.org/wikipedia/commons/thumb/1/1f/Lebedev_Svyatoslavs_meeting_with_Emperor_John.jpg/280px-Lebedev_Svyatoslavs_meeting_with_Emperor_John.jpg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www.slavyanskaya-kultura.ru/images/Sviatoslav1.jpg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s61.radikal.ru/i171/1106/ec/8672055bc063.jpg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rudocs.exdat.com/pars_docs/tw_refs/188/187542/187542_html_m1bc07185.jpg</a:t>
            </a:r>
            <a:endParaRPr lang="ru-RU" sz="1400" dirty="0" smtClean="0"/>
          </a:p>
          <a:p>
            <a:r>
              <a:rPr lang="en-US" sz="1400" dirty="0" smtClean="0"/>
              <a:t>http://upload.wikimedia.org/wikipedia/commons/f/f6/Sarkel.jpg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428604"/>
            <a:ext cx="8401080" cy="6143668"/>
          </a:xfrm>
        </p:spPr>
        <p:txBody>
          <a:bodyPr/>
          <a:lstStyle/>
          <a:p>
            <a:r>
              <a:rPr lang="ru-RU" dirty="0" smtClean="0"/>
              <a:t>3)Форма сбора дани при Игоре называлась:</a:t>
            </a:r>
          </a:p>
          <a:p>
            <a:pPr>
              <a:buNone/>
            </a:pPr>
            <a:r>
              <a:rPr lang="ru-RU" dirty="0" smtClean="0"/>
              <a:t>    1)полюдье  2)</a:t>
            </a:r>
            <a:r>
              <a:rPr lang="ru-RU" dirty="0" err="1" smtClean="0"/>
              <a:t>повоз</a:t>
            </a:r>
            <a:r>
              <a:rPr lang="ru-RU" dirty="0" smtClean="0"/>
              <a:t>   3)испольщина   4)издольщина.</a:t>
            </a:r>
          </a:p>
          <a:p>
            <a:endParaRPr lang="ru-RU" dirty="0" smtClean="0"/>
          </a:p>
          <a:p>
            <a:r>
              <a:rPr lang="ru-RU" dirty="0" smtClean="0"/>
              <a:t>4)907 и 911гг – годы заключения договоров Руси с:</a:t>
            </a:r>
          </a:p>
          <a:p>
            <a:pPr>
              <a:buNone/>
            </a:pPr>
            <a:r>
              <a:rPr lang="ru-RU" dirty="0" smtClean="0"/>
              <a:t>    1)Польшей 2)Германией 3)Византией  4)Хазарским каганатом.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5)Первым князем единого Древнерусского государства был: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1)Кий  2)Аскольд  3)Олег  4)Святослав.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6)Игорь начал княжить в Киеве в: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1)907,   2)911,   3)912,  4)941.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401080" cy="6143668"/>
          </a:xfrm>
        </p:spPr>
        <p:txBody>
          <a:bodyPr/>
          <a:lstStyle/>
          <a:p>
            <a:r>
              <a:rPr lang="ru-RU" dirty="0" smtClean="0"/>
              <a:t>7)Впервые название  «Русская земля» появилось в письменном договоре в годы правления:</a:t>
            </a:r>
          </a:p>
          <a:p>
            <a:pPr>
              <a:buNone/>
            </a:pPr>
            <a:r>
              <a:rPr lang="ru-RU" dirty="0" smtClean="0"/>
              <a:t>    1)Олега,   2)Игоря,  3)Ольги,  4)Святослава.</a:t>
            </a:r>
          </a:p>
          <a:p>
            <a:endParaRPr lang="ru-RU" dirty="0" smtClean="0"/>
          </a:p>
          <a:p>
            <a:r>
              <a:rPr lang="ru-RU" dirty="0" smtClean="0"/>
              <a:t>8)Первым правителем Киевской Руси, принявшим христианство, был(а):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1)Игорь,   2)Ольга,  3)Святослав,  4)Владимир.</a:t>
            </a:r>
          </a:p>
          <a:p>
            <a:r>
              <a:rPr lang="ru-RU" dirty="0" smtClean="0"/>
              <a:t>9)Установленный при Ольге урок-это:</a:t>
            </a:r>
          </a:p>
          <a:p>
            <a:pPr>
              <a:buNone/>
            </a:pPr>
            <a:r>
              <a:rPr lang="ru-RU" dirty="0" smtClean="0"/>
              <a:t>   1)ежегодные испытания для должностных лиц.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2)ежегодные учения дружины.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3)правила дипломатического этикета.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4)Строго определённый размер дани.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0"/>
            <a:ext cx="8401080" cy="65722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11)Олег начал княжить в Киеве в:</a:t>
            </a:r>
          </a:p>
          <a:p>
            <a:pPr>
              <a:buNone/>
            </a:pPr>
            <a:r>
              <a:rPr lang="ru-RU" sz="2400" dirty="0" smtClean="0"/>
              <a:t>    1)862,  2)882,  3)907, 4)912.</a:t>
            </a:r>
          </a:p>
          <a:p>
            <a:r>
              <a:rPr lang="ru-RU" sz="2400" dirty="0" smtClean="0"/>
              <a:t>12)В 907 Олег совершил поход против</a:t>
            </a:r>
          </a:p>
          <a:p>
            <a:pPr>
              <a:buNone/>
            </a:pPr>
            <a:r>
              <a:rPr lang="ru-RU" sz="2400" dirty="0" smtClean="0"/>
              <a:t>     1)печенегов, 2)Польши,  3)булгар, 4)Византии.</a:t>
            </a:r>
          </a:p>
          <a:p>
            <a:r>
              <a:rPr lang="ru-RU" sz="2400" dirty="0" smtClean="0"/>
              <a:t>13)Князь Игорь</a:t>
            </a:r>
          </a:p>
          <a:p>
            <a:pPr>
              <a:buNone/>
            </a:pPr>
            <a:r>
              <a:rPr lang="ru-RU" sz="2400" dirty="0" smtClean="0"/>
              <a:t>     1)погиб во время похода на Константинополь.</a:t>
            </a:r>
          </a:p>
          <a:p>
            <a:pPr>
              <a:buNone/>
            </a:pPr>
            <a:r>
              <a:rPr lang="ru-RU" sz="2400" dirty="0" smtClean="0"/>
              <a:t>     2)был убит древлянами при попытке повторно получить дань.</a:t>
            </a:r>
          </a:p>
          <a:p>
            <a:pPr>
              <a:buNone/>
            </a:pPr>
            <a:r>
              <a:rPr lang="ru-RU" sz="2400" dirty="0" smtClean="0"/>
              <a:t>     3)был убит печенегами на Днепровских порогах.</a:t>
            </a:r>
          </a:p>
          <a:p>
            <a:pPr>
              <a:buNone/>
            </a:pPr>
            <a:r>
              <a:rPr lang="ru-RU" sz="2400" dirty="0" smtClean="0"/>
              <a:t>     4)утонул при переправе через Днепр.</a:t>
            </a:r>
          </a:p>
          <a:p>
            <a:r>
              <a:rPr lang="ru-RU" sz="2400" dirty="0" smtClean="0"/>
              <a:t>14)Погост в 10 в.- это:</a:t>
            </a:r>
          </a:p>
          <a:p>
            <a:pPr>
              <a:buNone/>
            </a:pPr>
            <a:r>
              <a:rPr lang="ru-RU" sz="2400" dirty="0" smtClean="0"/>
              <a:t>     1)кладбище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2)место для религиозных обрядов</a:t>
            </a:r>
          </a:p>
          <a:p>
            <a:pPr>
              <a:buNone/>
            </a:pPr>
            <a:r>
              <a:rPr lang="ru-RU" sz="2400" dirty="0" smtClean="0"/>
              <a:t>     3)особое место, куда свозилась дань.</a:t>
            </a:r>
          </a:p>
          <a:p>
            <a:pPr>
              <a:buNone/>
            </a:pPr>
            <a:r>
              <a:rPr lang="ru-RU" sz="2400" dirty="0" smtClean="0"/>
              <a:t>     4)место свершения казней.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52"/>
            <a:ext cx="8472518" cy="6357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15)Первым (ой) из русских князей и княгинь, побывавшим (шей) в Константинополе с дипломатической миссией, был(а):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1)Олег,    2)Святослав,  3)Анна </a:t>
            </a:r>
            <a:r>
              <a:rPr lang="ru-RU" dirty="0" err="1" smtClean="0"/>
              <a:t>Ярославовна</a:t>
            </a:r>
            <a:r>
              <a:rPr lang="ru-RU" dirty="0" smtClean="0"/>
              <a:t>,  4)Ольга.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16)Гибель Игоря относится к: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1)944,   2)945,  3)957,   4)962.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17)Реформа порядка сбора дани была проведена: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1)Ольгой,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2)Святославом,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3)Владимиром,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4)Ярославом.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715436" cy="6357982"/>
          </a:xfrm>
        </p:spPr>
        <p:txBody>
          <a:bodyPr>
            <a:noAutofit/>
          </a:bodyPr>
          <a:lstStyle/>
          <a:p>
            <a:r>
              <a:rPr lang="ru-RU" sz="2400" dirty="0" smtClean="0"/>
              <a:t>18)К событиям 882 г. относят:</a:t>
            </a:r>
          </a:p>
          <a:p>
            <a:pPr>
              <a:buNone/>
            </a:pPr>
            <a:r>
              <a:rPr lang="ru-RU" sz="2400" dirty="0" smtClean="0"/>
              <a:t>    1)первое упоминание о Руси,</a:t>
            </a:r>
          </a:p>
          <a:p>
            <a:pPr>
              <a:buNone/>
            </a:pPr>
            <a:r>
              <a:rPr lang="ru-RU" sz="2400" dirty="0" smtClean="0"/>
              <a:t>    2)начало летописания на Руси,</a:t>
            </a:r>
          </a:p>
          <a:p>
            <a:pPr>
              <a:buNone/>
            </a:pPr>
            <a:r>
              <a:rPr lang="ru-RU" sz="2400" dirty="0" smtClean="0"/>
              <a:t>    3)призвание варягов на Русь</a:t>
            </a:r>
          </a:p>
          <a:p>
            <a:pPr>
              <a:buNone/>
            </a:pPr>
            <a:r>
              <a:rPr lang="ru-RU" sz="2400" dirty="0" smtClean="0"/>
              <a:t>    4)образование государства Киевская Русь.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19)В годы правления княгини Ольги большая </a:t>
            </a:r>
            <a:r>
              <a:rPr lang="ru-RU" sz="2400" dirty="0" smtClean="0"/>
              <a:t>ч</a:t>
            </a:r>
            <a:r>
              <a:rPr lang="ru-RU" sz="2400" dirty="0" smtClean="0"/>
              <a:t>асть населения Киевской Руси исповедовала: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1)христианство,  2)язычество, 3)иудаизм, 4)ислам.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20)Центрами образования государства Древняя Русь стали:1)Изборск и </a:t>
            </a:r>
            <a:r>
              <a:rPr lang="ru-RU" sz="2400" dirty="0" err="1" smtClean="0"/>
              <a:t>Белоозеро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2)Псков и Новгород,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3)Киев и Новгород,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4)Полоцк и Киев.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858280" cy="6357982"/>
          </a:xfrm>
        </p:spPr>
        <p:txBody>
          <a:bodyPr/>
          <a:lstStyle/>
          <a:p>
            <a:r>
              <a:rPr lang="ru-RU" dirty="0" smtClean="0"/>
              <a:t>21) «Уроки» и «погосты» В К</a:t>
            </a:r>
            <a:r>
              <a:rPr lang="ru-RU" dirty="0" smtClean="0"/>
              <a:t>и</a:t>
            </a:r>
            <a:r>
              <a:rPr lang="ru-RU" dirty="0" smtClean="0"/>
              <a:t>евской Руси были установлены:</a:t>
            </a:r>
          </a:p>
          <a:p>
            <a:pPr>
              <a:buNone/>
            </a:pPr>
            <a:r>
              <a:rPr lang="ru-RU" dirty="0" smtClean="0"/>
              <a:t>   1)князем Олегом, 2)князем Игорем,  3)Ольгой,   4)Владимиром.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22)Заявление «Да будет Киев матерью городам русским» сделал в 882 году: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</a:t>
            </a:r>
            <a:r>
              <a:rPr lang="ru-RU" dirty="0" err="1" smtClean="0"/>
              <a:t>Рюрик</a:t>
            </a:r>
            <a:r>
              <a:rPr lang="ru-RU" dirty="0" smtClean="0"/>
              <a:t>, 2)Аскольд, 3)</a:t>
            </a:r>
            <a:r>
              <a:rPr lang="ru-RU" dirty="0" err="1" smtClean="0"/>
              <a:t>Дир</a:t>
            </a:r>
            <a:r>
              <a:rPr lang="ru-RU" dirty="0" smtClean="0"/>
              <a:t>, 4)Игорь.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23)Права беспошлинной торговли на византийских рынках добился для русских купцов князь: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1)Аскольд,  2)Олег,  3)Игорь,  4)Святослав.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329642" cy="6215106"/>
          </a:xfrm>
        </p:spPr>
        <p:txBody>
          <a:bodyPr/>
          <a:lstStyle/>
          <a:p>
            <a:r>
              <a:rPr lang="ru-RU" dirty="0" smtClean="0"/>
              <a:t>24)Первый военный поход против Византии князь Игорь организовал: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1)в 907,  2)911,  3)921,  4)941.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25) Русские военные отряды должны были приходить на помощь Византии согласно договорам: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1)860 и 869,  2)900 и 907,   3)907 и 911,  4)911 и 944.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26)Начало организованной системы обложения населения русских земель налогами было положено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в …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1)9,  2)10,  3)11,  4)12 веке.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202</TotalTime>
  <Words>1178</Words>
  <Application>Microsoft Office PowerPoint</Application>
  <PresentationFormat>Экран (4:3)</PresentationFormat>
  <Paragraphs>160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Святослав – Александр Македонский Восточной Европы.</vt:lpstr>
      <vt:lpstr>Тестирование: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Правление Святослава Игоревича</vt:lpstr>
      <vt:lpstr>Слайд 13</vt:lpstr>
      <vt:lpstr>Слайд 14</vt:lpstr>
      <vt:lpstr>Слайд 15</vt:lpstr>
      <vt:lpstr>О внешности Святослава</vt:lpstr>
      <vt:lpstr>Внешняя политика Святослава</vt:lpstr>
      <vt:lpstr>Восточное направление </vt:lpstr>
      <vt:lpstr>Слайд 19</vt:lpstr>
      <vt:lpstr>Слайд 20</vt:lpstr>
      <vt:lpstr>Южное направление</vt:lpstr>
      <vt:lpstr>Изобразим схематично</vt:lpstr>
      <vt:lpstr>Завоевания Святослава были огромны, но он мало внимания уделял на жизнь самой Руси.</vt:lpstr>
      <vt:lpstr>Слайд 24</vt:lpstr>
      <vt:lpstr>Святослав</vt:lpstr>
      <vt:lpstr>Тесты </vt:lpstr>
      <vt:lpstr>Ссылки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Правление Святослава, Владимира. Крещение Руси</dc:title>
  <dc:creator>WIN7XP</dc:creator>
  <cp:lastModifiedBy>WIN7XP</cp:lastModifiedBy>
  <cp:revision>20</cp:revision>
  <dcterms:created xsi:type="dcterms:W3CDTF">2012-10-23T18:25:52Z</dcterms:created>
  <dcterms:modified xsi:type="dcterms:W3CDTF">2012-10-23T21:47:57Z</dcterms:modified>
</cp:coreProperties>
</file>