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9" r:id="rId3"/>
    <p:sldId id="257" r:id="rId4"/>
    <p:sldId id="258" r:id="rId5"/>
    <p:sldId id="259" r:id="rId6"/>
    <p:sldId id="264" r:id="rId7"/>
    <p:sldId id="265" r:id="rId8"/>
    <p:sldId id="260" r:id="rId9"/>
    <p:sldId id="261" r:id="rId10"/>
    <p:sldId id="262" r:id="rId11"/>
    <p:sldId id="263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3673145-079B-4949-9F96-AE3947E3214F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821C8C60-B5D9-405F-B1DA-776DA18701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73145-079B-4949-9F96-AE3947E3214F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C8C60-B5D9-405F-B1DA-776DA18701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73145-079B-4949-9F96-AE3947E3214F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C8C60-B5D9-405F-B1DA-776DA18701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3673145-079B-4949-9F96-AE3947E3214F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21C8C60-B5D9-405F-B1DA-776DA18701A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3673145-079B-4949-9F96-AE3947E3214F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821C8C60-B5D9-405F-B1DA-776DA18701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73145-079B-4949-9F96-AE3947E3214F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C8C60-B5D9-405F-B1DA-776DA18701A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73145-079B-4949-9F96-AE3947E3214F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C8C60-B5D9-405F-B1DA-776DA18701A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3673145-079B-4949-9F96-AE3947E3214F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21C8C60-B5D9-405F-B1DA-776DA18701A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73145-079B-4949-9F96-AE3947E3214F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C8C60-B5D9-405F-B1DA-776DA18701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3673145-079B-4949-9F96-AE3947E3214F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21C8C60-B5D9-405F-B1DA-776DA18701A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3673145-079B-4949-9F96-AE3947E3214F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21C8C60-B5D9-405F-B1DA-776DA18701A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3673145-079B-4949-9F96-AE3947E3214F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21C8C60-B5D9-405F-B1DA-776DA18701A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4.jpeg"/><Relationship Id="rId2" Type="http://schemas.openxmlformats.org/officeDocument/2006/relationships/hyperlink" Target="http://xn--b1aahbq7anbbiefn.su/data/images/3ee883f9e03c177839d86b63e64adb3b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travelstar.ru/img/p600/p1780-15.jpg" TargetMode="External"/><Relationship Id="rId5" Type="http://schemas.openxmlformats.org/officeDocument/2006/relationships/image" Target="../media/image3.jpeg"/><Relationship Id="rId4" Type="http://schemas.openxmlformats.org/officeDocument/2006/relationships/hyperlink" Target="http://datagency.narod.ru/images/fotoperu1/lima1.jpg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adventus-tour.ru/UPLOAD/Image/ek32.jp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.saga.ua/modules/gallery/albums/32/95cff55f8930ddfb8f4185291190f5fd_big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hyperlink" Target="http://planetashkol.ru/upload/blog/8fb/amazonia2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s48.radikal.ru/i119/0905/ab/4cfbf98a47c1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hyperlink" Target="http://turistua.com/pictures/gallery/24861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saga.ua/modules/gallery/albums/29/61d5e6f98bcee96f4a122c60f4b3f740_big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hyperlink" Target="http://www.sardtravel.ru/files/1361/lima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gdenasnet.ru/hotel_base/images/peru/lima/Hotel__Suites_Las_Americas/1_1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0166" y="0"/>
            <a:ext cx="7029472" cy="1285884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48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Перу-Республика</a:t>
            </a:r>
            <a:endParaRPr lang="ru-RU" sz="48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6" name="Picture 4" descr="Картинка 2 из 447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1714488"/>
            <a:ext cx="3643306" cy="2519764"/>
          </a:xfrm>
          <a:prstGeom prst="rect">
            <a:avLst/>
          </a:prstGeom>
          <a:noFill/>
        </p:spPr>
      </p:pic>
      <p:pic>
        <p:nvPicPr>
          <p:cNvPr id="8198" name="Picture 6" descr="Картинка 5 из 447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64374" y="4214818"/>
            <a:ext cx="3836386" cy="2523638"/>
          </a:xfrm>
          <a:prstGeom prst="rect">
            <a:avLst/>
          </a:prstGeom>
          <a:noFill/>
        </p:spPr>
      </p:pic>
      <p:pic>
        <p:nvPicPr>
          <p:cNvPr id="8194" name="Picture 2" descr="Картинка 1 из 4471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1714488"/>
            <a:ext cx="3071802" cy="25129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Озеро Титикака</a:t>
            </a:r>
            <a:endParaRPr lang="ru-RU" b="1" i="1" cap="none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2050" name="Picture 2" descr="Картинка 8 из 19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2214554"/>
            <a:ext cx="5076825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Река </a:t>
            </a:r>
            <a:r>
              <a:rPr lang="ru-RU" dirty="0" smtClean="0"/>
              <a:t> </a:t>
            </a:r>
            <a:r>
              <a:rPr lang="ru-RU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Амазонка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571612"/>
            <a:ext cx="7467600" cy="487375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Картинка 27 из 19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3857627"/>
            <a:ext cx="4273433" cy="3000373"/>
          </a:xfrm>
          <a:prstGeom prst="rect">
            <a:avLst/>
          </a:prstGeom>
          <a:noFill/>
        </p:spPr>
      </p:pic>
      <p:pic>
        <p:nvPicPr>
          <p:cNvPr id="1028" name="Picture 4" descr="Картинка 35 из 199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87373" y="3857628"/>
            <a:ext cx="4956627" cy="30003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785794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Народы</a:t>
            </a:r>
            <a:endParaRPr lang="ru-RU" b="1" cap="none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23554" name="Picture 2" descr="C:\Documents and Settings\Владелец\Рабочий стол\ПЕРУ\x_3de66bba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429024" cy="2287909"/>
          </a:xfrm>
          <a:prstGeom prst="rect">
            <a:avLst/>
          </a:prstGeom>
          <a:noFill/>
        </p:spPr>
      </p:pic>
      <p:pic>
        <p:nvPicPr>
          <p:cNvPr id="23555" name="Picture 3" descr="C:\Documents and Settings\Владелец\Рабочий стол\ПЕРУ\b1234212108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-1"/>
            <a:ext cx="3786183" cy="2445253"/>
          </a:xfrm>
          <a:prstGeom prst="rect">
            <a:avLst/>
          </a:prstGeom>
          <a:noFill/>
        </p:spPr>
      </p:pic>
      <p:pic>
        <p:nvPicPr>
          <p:cNvPr id="23556" name="Picture 4" descr="C:\Documents and Settings\Владелец\Рабочий стол\ПЕРУ\123315812_6443d5fa7c_o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48422" y="3071810"/>
            <a:ext cx="4595578" cy="3786190"/>
          </a:xfrm>
          <a:prstGeom prst="rect">
            <a:avLst/>
          </a:prstGeom>
          <a:noFill/>
        </p:spPr>
      </p:pic>
      <p:pic>
        <p:nvPicPr>
          <p:cNvPr id="23557" name="Picture 5" descr="C:\Documents and Settings\Владелец\Рабочий стол\ПЕРУ\19359-420-420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" y="3061600"/>
            <a:ext cx="4572001" cy="37964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8" name="Picture 12" descr="C:\Documents and Settings\Владелец\Рабочий стол\ПЕРУ\19335-420-42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-142900"/>
            <a:ext cx="3071806" cy="2647950"/>
          </a:xfrm>
          <a:prstGeom prst="rect">
            <a:avLst/>
          </a:prstGeom>
          <a:noFill/>
        </p:spPr>
      </p:pic>
      <p:pic>
        <p:nvPicPr>
          <p:cNvPr id="24584" name="Picture 8" descr="C:\Documents and Settings\Владелец\Рабочий стол\ПЕРУ\tigrillo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1857364"/>
            <a:ext cx="3429024" cy="2252670"/>
          </a:xfrm>
          <a:prstGeom prst="rect">
            <a:avLst/>
          </a:prstGeom>
          <a:noFill/>
        </p:spPr>
      </p:pic>
      <p:pic>
        <p:nvPicPr>
          <p:cNvPr id="24587" name="Picture 11" descr="C:\Documents and Settings\Владелец\Рабочий стол\ПЕРУ\19350-420-42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0892" y="2428892"/>
            <a:ext cx="2633671" cy="442913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Животные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85" name="Picture 9" descr="C:\Documents and Settings\Владелец\Рабочий стол\ПЕРУ\zoopark0460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857364"/>
            <a:ext cx="3857651" cy="5000636"/>
          </a:xfrm>
          <a:prstGeom prst="rect">
            <a:avLst/>
          </a:prstGeom>
          <a:noFill/>
        </p:spPr>
      </p:pic>
      <p:pic>
        <p:nvPicPr>
          <p:cNvPr id="24586" name="Picture 10" descr="C:\Documents and Settings\Владелец\Рабочий стол\ПЕРУ\toucan[1]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7620" y="4071942"/>
            <a:ext cx="3439937" cy="27860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Герб и Флаг</a:t>
            </a:r>
            <a:endParaRPr lang="ru-RU" sz="3600" b="1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Documents and Settings\Владелец\Рабочий стол\ПЕРУ\drapeauperou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8351" y="1643050"/>
            <a:ext cx="5575649" cy="3714776"/>
          </a:xfrm>
          <a:prstGeom prst="rect">
            <a:avLst/>
          </a:prstGeom>
          <a:noFill/>
        </p:spPr>
      </p:pic>
      <p:pic>
        <p:nvPicPr>
          <p:cNvPr id="25603" name="Picture 3" descr="C:\Documents and Settings\Владелец\Рабочий стол\ПЕРУ\C3E5F0E120CFE5F0F3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428736"/>
            <a:ext cx="3500430" cy="41368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 algn="ctr"/>
            <a:r>
              <a:rPr lang="ru-RU" b="1" i="1" dirty="0" smtClean="0"/>
              <a:t>План нашего урока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ru-RU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1.Расположение.</a:t>
            </a:r>
          </a:p>
          <a:p>
            <a:r>
              <a:rPr lang="ru-RU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2.Столица</a:t>
            </a:r>
          </a:p>
          <a:p>
            <a:r>
              <a:rPr lang="ru-RU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3.Полезный ископаемые.</a:t>
            </a:r>
          </a:p>
          <a:p>
            <a:r>
              <a:rPr lang="ru-RU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4.Климат, температура.</a:t>
            </a:r>
          </a:p>
          <a:p>
            <a:r>
              <a:rPr lang="ru-RU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5.Реки и озера.</a:t>
            </a:r>
          </a:p>
          <a:p>
            <a:r>
              <a:rPr lang="ru-RU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6.Природный зоны.</a:t>
            </a:r>
          </a:p>
          <a:p>
            <a:r>
              <a:rPr lang="ru-RU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7.Народы.</a:t>
            </a:r>
          </a:p>
          <a:p>
            <a:r>
              <a:rPr lang="ru-RU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8.Животные</a:t>
            </a:r>
          </a:p>
          <a:p>
            <a:r>
              <a:rPr lang="ru-RU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9.Основные занятия</a:t>
            </a:r>
            <a:r>
              <a:rPr lang="ru-RU" i="1" dirty="0" smtClean="0"/>
              <a:t>.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7467600" cy="785818"/>
          </a:xfrm>
        </p:spPr>
        <p:txBody>
          <a:bodyPr/>
          <a:lstStyle/>
          <a:p>
            <a:pPr algn="ctr"/>
            <a:r>
              <a:rPr lang="ru-RU" b="1" i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Расположение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928670"/>
            <a:ext cx="7972452" cy="5545282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Перу расположено на западе Южной Америки,</a:t>
            </a:r>
          </a:p>
          <a:p>
            <a:pPr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где преобладают природные зоны</a:t>
            </a:r>
          </a:p>
          <a:p>
            <a:pPr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полупустынь и пустынь.  </a:t>
            </a:r>
          </a:p>
          <a:p>
            <a:pPr>
              <a:buNone/>
            </a:pP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Владелец\Рабочий стол\ПЕРУ\peru_map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2214554"/>
            <a:ext cx="4091169" cy="44529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а 7 из 447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4385146"/>
            <a:ext cx="3214710" cy="247285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Столица Перу-Лима</a:t>
            </a:r>
            <a:endParaRPr lang="ru-RU" b="1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600200"/>
            <a:ext cx="8215370" cy="4873752"/>
          </a:xfrm>
          <a:effectLst>
            <a:reflection blurRad="6350" stA="52000" endA="300" endPos="35000" dir="5400000" sy="-100000" algn="bl" rotWithShape="0"/>
          </a:effectLst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None/>
            </a:pP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Лима — столица и крупнейший город Перу. Это один из</a:t>
            </a:r>
          </a:p>
          <a:p>
            <a:pPr>
              <a:buNone/>
            </a:pP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красивейших городов Латинской Америки, который</a:t>
            </a:r>
          </a:p>
          <a:p>
            <a:pPr>
              <a:buNone/>
            </a:pP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когда-то являлся столицей всего Нового Света. </a:t>
            </a:r>
          </a:p>
          <a:p>
            <a:pPr>
              <a:buNone/>
            </a:pPr>
            <a:r>
              <a:rPr lang="ru-RU" sz="1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Население7,857млн человек.  Есть Пищевкусовая,</a:t>
            </a:r>
          </a:p>
          <a:p>
            <a:pPr>
              <a:buNone/>
            </a:pPr>
            <a:r>
              <a:rPr lang="ru-RU" sz="1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текстильная, нефтеперерабатывающая,</a:t>
            </a:r>
          </a:p>
          <a:p>
            <a:pPr>
              <a:buNone/>
            </a:pPr>
            <a:r>
              <a:rPr lang="ru-RU" sz="1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химическая, металлообрабатывающая</a:t>
            </a:r>
          </a:p>
          <a:p>
            <a:pPr>
              <a:buNone/>
            </a:pPr>
            <a:r>
              <a:rPr lang="ru-RU" sz="1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промышленность, университеты.</a:t>
            </a:r>
          </a:p>
          <a:p>
            <a:pPr>
              <a:buNone/>
            </a:pPr>
            <a:r>
              <a:rPr lang="ru-RU" sz="1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Основан испанским конкистадором Франсиско</a:t>
            </a:r>
          </a:p>
          <a:p>
            <a:pPr>
              <a:buNone/>
            </a:pPr>
            <a:r>
              <a:rPr lang="ru-RU" sz="1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Писарро в январе 1535 при завоевании Перу.</a:t>
            </a:r>
          </a:p>
          <a:p>
            <a:pPr>
              <a:buNone/>
            </a:pPr>
            <a:endParaRPr lang="ru-RU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>
              <a:buNone/>
            </a:pPr>
            <a:endParaRPr lang="ru-RU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>
              <a:buNone/>
            </a:pPr>
            <a:endParaRPr lang="ru-RU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>
              <a:buNone/>
            </a:pPr>
            <a:endParaRPr lang="ru-RU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62988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 smtClean="0"/>
          </a:p>
        </p:txBody>
      </p:sp>
      <p:pic>
        <p:nvPicPr>
          <p:cNvPr id="5" name="Picture 2" descr="Картинка 4 из 1680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4714884"/>
            <a:ext cx="2937264" cy="21431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714356"/>
          </a:xfrm>
        </p:spPr>
        <p:txBody>
          <a:bodyPr/>
          <a:lstStyle/>
          <a:p>
            <a:pPr algn="ctr"/>
            <a:r>
              <a:rPr lang="ru-RU" b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Лима</a:t>
            </a:r>
            <a:endParaRPr lang="ru-RU" b="1" cap="none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785794"/>
            <a:ext cx="7467600" cy="5857916"/>
          </a:xfrm>
        </p:spPr>
        <p:txBody>
          <a:bodyPr>
            <a:normAutofit/>
          </a:bodyPr>
          <a:lstStyle/>
          <a:p>
            <a:r>
              <a:rPr lang="ru-RU" sz="1600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Лима расположена у подножия Анд на высоком берегу Тихого океана, где находится крупный порт Каллао</a:t>
            </a:r>
            <a:r>
              <a:rPr lang="ru-RU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</a:t>
            </a:r>
          </a:p>
          <a:p>
            <a:endParaRPr lang="ru-RU" i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endParaRPr lang="ru-RU" i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endParaRPr lang="ru-RU" dirty="0" smtClean="0"/>
          </a:p>
          <a:p>
            <a:pPr>
              <a:buNone/>
            </a:pPr>
            <a:endParaRPr lang="ru-RU" i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>
              <a:buNone/>
            </a:pPr>
            <a:r>
              <a:rPr lang="ru-RU" sz="1600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Более чем через три столетия со дня своего основания Лима </a:t>
            </a:r>
            <a:r>
              <a:rPr lang="ru-RU" sz="1600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сталаважнейшим</a:t>
            </a:r>
            <a:r>
              <a:rPr lang="ru-RU" sz="1600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городом и крупнейшей метрополией в Южной Америке, при этом сохраняя свой неповторимый колорит времен колониального прошлого, правления конкистадоров и испанских губернаторов. </a:t>
            </a:r>
          </a:p>
        </p:txBody>
      </p:sp>
      <p:pic>
        <p:nvPicPr>
          <p:cNvPr id="21512" name="Picture 8" descr="Картинка 81 из 168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4286256"/>
            <a:ext cx="3543294" cy="2305044"/>
          </a:xfrm>
          <a:prstGeom prst="rect">
            <a:avLst/>
          </a:prstGeom>
          <a:noFill/>
        </p:spPr>
      </p:pic>
      <p:pic>
        <p:nvPicPr>
          <p:cNvPr id="21514" name="Picture 10" descr="Картинка 106 из 1680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8" y="1071546"/>
            <a:ext cx="2432843" cy="2304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7467600" cy="6188224"/>
          </a:xfrm>
        </p:spPr>
        <p:txBody>
          <a:bodyPr>
            <a:normAutofit/>
          </a:bodyPr>
          <a:lstStyle/>
          <a:p>
            <a:r>
              <a:rPr lang="ru-RU" sz="1600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Наравне с элегантной колониальной архитектурой здесь можно встретить современные высотные здания, прекрасные отели и магазины, изысканные рестораны и кафе.</a:t>
            </a:r>
          </a:p>
          <a:p>
            <a:endParaRPr lang="ru-RU" sz="1600" i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endParaRPr lang="ru-RU" sz="1600" i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endParaRPr lang="ru-RU" sz="1600" i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endParaRPr lang="ru-RU" sz="1600" i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endParaRPr lang="ru-RU" sz="1600" i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endParaRPr lang="ru-RU" sz="1600" i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endParaRPr lang="ru-RU" sz="1600" i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>
              <a:buNone/>
            </a:pPr>
            <a:r>
              <a:rPr lang="ru-RU" sz="1600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Лима славится гольф-клубами, музеями и многочисленными археологическими раскопками. В 1991 году ЮНЕСКО объявило Лиму достоянием культурного наследия человечества, потому что город сохранил свою архитектуру колониального периода. Это идеальное место для начала путешествия по Перу. </a:t>
            </a:r>
          </a:p>
          <a:p>
            <a:endParaRPr lang="ru-RU" sz="1600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22530" name="Picture 2" descr="Картинка 143 из 168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857232"/>
            <a:ext cx="3429024" cy="2571768"/>
          </a:xfrm>
          <a:prstGeom prst="rect">
            <a:avLst/>
          </a:prstGeom>
          <a:noFill/>
        </p:spPr>
      </p:pic>
      <p:pic>
        <p:nvPicPr>
          <p:cNvPr id="22531" name="Picture 3" descr="C:\Documents and Settings\Владелец\Рабочий стол\ПЕРУ\1f9beb821a8a4cc08222c0bf92ba383e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4357874"/>
            <a:ext cx="3488061" cy="23239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b="1" i="1" cap="none" dirty="0" smtClean="0">
                <a:ln/>
                <a:solidFill>
                  <a:schemeClr val="accent3"/>
                </a:solidFill>
              </a:rPr>
              <a:t>Полезные ископаемые</a:t>
            </a:r>
            <a:endParaRPr lang="ru-RU" b="1" i="1" cap="none" dirty="0">
              <a:ln/>
              <a:solidFill>
                <a:schemeClr val="accent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>
              <a:buNone/>
            </a:pPr>
            <a:r>
              <a:rPr lang="ru-RU" sz="1800" i="1" dirty="0" smtClean="0">
                <a:ln/>
                <a:solidFill>
                  <a:schemeClr val="accent3"/>
                </a:solidFill>
              </a:rPr>
              <a:t>Самыми важными из рудных ископаемых являются медь, цинк,</a:t>
            </a:r>
          </a:p>
          <a:p>
            <a:pPr>
              <a:buNone/>
            </a:pPr>
            <a:r>
              <a:rPr lang="ru-RU" sz="1800" i="1" dirty="0" smtClean="0">
                <a:ln/>
                <a:solidFill>
                  <a:schemeClr val="accent3"/>
                </a:solidFill>
              </a:rPr>
              <a:t>железная руда, золото, свинец и серебро, месторождения</a:t>
            </a:r>
          </a:p>
          <a:p>
            <a:pPr>
              <a:buNone/>
            </a:pPr>
            <a:r>
              <a:rPr lang="ru-RU" sz="1800" i="1" dirty="0" smtClean="0">
                <a:ln/>
                <a:solidFill>
                  <a:schemeClr val="accent3"/>
                </a:solidFill>
              </a:rPr>
              <a:t>которых в основном сосредоточены в западных предгорьях Анд. В</a:t>
            </a:r>
          </a:p>
          <a:p>
            <a:pPr>
              <a:buNone/>
            </a:pPr>
            <a:r>
              <a:rPr lang="ru-RU" sz="1800" i="1" dirty="0" smtClean="0">
                <a:ln/>
                <a:solidFill>
                  <a:schemeClr val="accent3"/>
                </a:solidFill>
              </a:rPr>
              <a:t>небольших количествах добывается каменный уголь. Нефть</a:t>
            </a:r>
          </a:p>
          <a:p>
            <a:pPr>
              <a:buNone/>
            </a:pPr>
            <a:r>
              <a:rPr lang="ru-RU" sz="1800" i="1" dirty="0" smtClean="0">
                <a:ln/>
                <a:solidFill>
                  <a:schemeClr val="accent3"/>
                </a:solidFill>
              </a:rPr>
              <a:t>добывается в северной части прибрежной области. Недра</a:t>
            </a:r>
          </a:p>
          <a:p>
            <a:pPr>
              <a:buNone/>
            </a:pPr>
            <a:r>
              <a:rPr lang="ru-RU" sz="1800" i="1" dirty="0" smtClean="0">
                <a:ln/>
                <a:solidFill>
                  <a:schemeClr val="accent3"/>
                </a:solidFill>
              </a:rPr>
              <a:t>восточных районов, покрытых джунглями, содержат большие</a:t>
            </a:r>
          </a:p>
          <a:p>
            <a:pPr>
              <a:buNone/>
            </a:pPr>
            <a:r>
              <a:rPr lang="ru-RU" sz="1800" i="1" dirty="0" smtClean="0">
                <a:ln/>
                <a:solidFill>
                  <a:schemeClr val="accent3"/>
                </a:solidFill>
              </a:rPr>
              <a:t>запасы природного газа.</a:t>
            </a:r>
          </a:p>
          <a:p>
            <a:endParaRPr lang="ru-RU" b="1" dirty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Климат и температура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428596" y="1643050"/>
            <a:ext cx="7429552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Лучшее время для посещений </a:t>
            </a:r>
            <a:r>
              <a:rPr kumimoji="0" lang="ru-RU" sz="1400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1400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 с октября по май. </a:t>
            </a:r>
            <a:endParaRPr kumimoji="0" lang="ru-RU" sz="1400" i="1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Город находится на тихоокеанском побережье, где отчетливо выделяются два климатических сезона: </a:t>
            </a:r>
            <a:endParaRPr kumimoji="0" lang="ru-RU" sz="1400" i="1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летний (с октября по апрель) - теплый и сухой, с температурами до +27°C </a:t>
            </a:r>
            <a:endParaRPr kumimoji="0" lang="ru-RU" sz="1400" i="1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зимний (с мая по октябрь) - влажный и прохладный, температура падает до +12°C. Уровень влажности достигает своего максимального значения.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Дождей не бывает, однако небо над городом затягивается легкой дымкой, через которую с трудом пробиваются солнечные лучи. Этот туман называют "</a:t>
            </a:r>
            <a:r>
              <a:rPr kumimoji="0" lang="ru-RU" sz="1400" i="1" u="none" strike="noStrike" normalizeH="0" baseline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гаруа</a:t>
            </a:r>
            <a:r>
              <a:rPr kumimoji="0" lang="ru-RU" sz="1400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" </a:t>
            </a:r>
            <a:r>
              <a:rPr kumimoji="0" lang="ru-RU" sz="1400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1400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 испарение океанской влаги, удерживаемое над городом горной цепью с востока. </a:t>
            </a:r>
            <a:endParaRPr kumimoji="0" lang="ru-RU" sz="1400" i="1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135</TotalTime>
  <Words>387</Words>
  <Application>Microsoft Office PowerPoint</Application>
  <PresentationFormat>Экран (4:3)</PresentationFormat>
  <Paragraphs>62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Эркер</vt:lpstr>
      <vt:lpstr>Перу-Республика</vt:lpstr>
      <vt:lpstr>Герб и Флаг</vt:lpstr>
      <vt:lpstr>План нашего урока</vt:lpstr>
      <vt:lpstr>Расположение</vt:lpstr>
      <vt:lpstr>Столица Перу-Лима</vt:lpstr>
      <vt:lpstr>Лима</vt:lpstr>
      <vt:lpstr>Слайд 7</vt:lpstr>
      <vt:lpstr>Полезные ископаемые</vt:lpstr>
      <vt:lpstr>Климат и температура</vt:lpstr>
      <vt:lpstr>Озеро Титикака</vt:lpstr>
      <vt:lpstr>Река  Амазонка</vt:lpstr>
      <vt:lpstr>   Народы</vt:lpstr>
      <vt:lpstr>Животные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Перу-Республика</dc:title>
  <dc:creator>Владелец</dc:creator>
  <cp:lastModifiedBy>Николай</cp:lastModifiedBy>
  <cp:revision>35</cp:revision>
  <dcterms:created xsi:type="dcterms:W3CDTF">2010-02-12T16:45:48Z</dcterms:created>
  <dcterms:modified xsi:type="dcterms:W3CDTF">2013-01-15T12:52:11Z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702416</vt:lpwstr>
  </property>
  <property fmtid="{D5CDD505-2E9C-101B-9397-08002B2CF9AE}" pid="3" name="NXPowerLiteVersion">
    <vt:lpwstr>D4.1.2</vt:lpwstr>
  </property>
</Properties>
</file>