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62" r:id="rId4"/>
    <p:sldId id="263" r:id="rId5"/>
    <p:sldId id="264" r:id="rId6"/>
    <p:sldId id="265" r:id="rId7"/>
    <p:sldId id="266" r:id="rId8"/>
    <p:sldId id="259" r:id="rId9"/>
    <p:sldId id="260" r:id="rId10"/>
    <p:sldId id="267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DCEC-09D2-49C7-A131-01C97984D49E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58603-710D-4535-817F-27A99BB360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160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625EB-7065-4901-98E5-71F67F2E6396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7041B-BEC4-4E10-935B-6A2ECE5F00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153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E0CCD-6BD0-4566-968D-99296DF02CCE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F3247-AB61-4596-BC79-F6B7BA89CB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34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EAEDC-BBEC-4551-9D00-8841A1760665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6FE6F-C418-41F6-A73E-84E9D52033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781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E951F-C3FF-4ABF-9892-F283B2F7F591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59215-E93B-400D-8EDA-F39E208E6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017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05DC1-7E49-4BF9-B4A8-0547A121EC31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A71D8-76F3-4160-B280-05FD368EFB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270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9B556-4103-450A-B84F-49CF57CE6F71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B7016-CC87-4BFC-8733-3C415CDEB4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327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5C6FF-B929-4207-B642-DCB86C6ACBE1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41DA4-49D5-4780-AE13-5A293AB6F1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096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FE418-A245-4EB3-94A0-CC2E968F27DD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4A777-3D2C-4E9E-8B79-206810EDC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744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0858F-FB1F-43C0-B4C7-FBD219D52D3B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67595-F36F-46B9-8C60-BFF49D404F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910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6AB8C-CA1B-4425-847A-AC849AEC0CBE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59144-2631-4C2C-8428-7F597C1362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43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0D37400-461A-4AE4-BAFA-A4A09D50CCF3}" type="datetimeFigureOut">
              <a:rPr lang="en-US"/>
              <a:pPr>
                <a:defRPr/>
              </a:pPr>
              <a:t>5/5/2011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D24C21-20F9-4285-B39C-4E9D579E55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9" r:id="rId1"/>
    <p:sldLayoutId id="2147483753" r:id="rId2"/>
    <p:sldLayoutId id="2147483760" r:id="rId3"/>
    <p:sldLayoutId id="2147483754" r:id="rId4"/>
    <p:sldLayoutId id="2147483761" r:id="rId5"/>
    <p:sldLayoutId id="2147483755" r:id="rId6"/>
    <p:sldLayoutId id="2147483756" r:id="rId7"/>
    <p:sldLayoutId id="2147483762" r:id="rId8"/>
    <p:sldLayoutId id="2147483763" r:id="rId9"/>
    <p:sldLayoutId id="2147483757" r:id="rId10"/>
    <p:sldLayoutId id="214748375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762000"/>
            <a:ext cx="6480048" cy="4876800"/>
          </a:xfrm>
          <a:ex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smtClean="0"/>
              <a:t>Иркутск</a:t>
            </a:r>
            <a:endParaRPr lang="ru-RU" sz="9600"/>
          </a:p>
        </p:txBody>
      </p:sp>
      <p:pic>
        <p:nvPicPr>
          <p:cNvPr id="7171" name="Picture 3" descr="C:\Documents and Settings\Admin\Рабочий стол\Новая папка (3)\68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743200"/>
            <a:ext cx="39624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2209800"/>
            <a:ext cx="6480048" cy="3429000"/>
          </a:xfrm>
          <a:ex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smtClean="0"/>
              <a:t>Спасибо за внимание!</a:t>
            </a:r>
            <a:endParaRPr lang="ru-RU" sz="6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</a:rPr>
              <a:t>   История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3505200" cy="5791200"/>
          </a:xfrm>
        </p:spPr>
        <p:txBody>
          <a:bodyPr>
            <a:noAutofit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1050" dirty="0" smtClean="0"/>
              <a:t>Своё начало город ведёт с Иркутского острога, заложенного казаками под руководством Якова </a:t>
            </a:r>
            <a:r>
              <a:rPr lang="ru-RU" sz="1050" dirty="0" err="1" smtClean="0"/>
              <a:t>Похабова</a:t>
            </a:r>
            <a:r>
              <a:rPr lang="ru-RU" sz="1050" dirty="0" smtClean="0"/>
              <a:t> в 1661 году.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1050" dirty="0" smtClean="0"/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1050" dirty="0" smtClean="0"/>
              <a:t>«В нынешнем 169 (1661) году июля в шестой день против Иркута реки на </a:t>
            </a:r>
            <a:r>
              <a:rPr lang="ru-RU" sz="1050" dirty="0" err="1" smtClean="0"/>
              <a:t>верхоленской</a:t>
            </a:r>
            <a:r>
              <a:rPr lang="ru-RU" sz="1050" dirty="0" smtClean="0"/>
              <a:t> стороне государев новый острог служилыми людьми ставлю… Изволил острог поставить и тут место самое лучшее, </a:t>
            </a:r>
            <a:r>
              <a:rPr lang="ru-RU" sz="1050" dirty="0" err="1" smtClean="0"/>
              <a:t>угожее</a:t>
            </a:r>
            <a:r>
              <a:rPr lang="ru-RU" sz="1050" dirty="0" smtClean="0"/>
              <a:t> для </a:t>
            </a:r>
            <a:r>
              <a:rPr lang="ru-RU" sz="1050" dirty="0" err="1" smtClean="0"/>
              <a:t>пашень</a:t>
            </a:r>
            <a:r>
              <a:rPr lang="ru-RU" sz="1050" dirty="0" smtClean="0"/>
              <a:t> и скотной выпуск и сенные покосы и рыбные ловли все близко…» — писал в своем донесении енисейскому воеводе Яков </a:t>
            </a:r>
            <a:r>
              <a:rPr lang="ru-RU" sz="1050" dirty="0" err="1" smtClean="0"/>
              <a:t>Похабов</a:t>
            </a:r>
            <a:r>
              <a:rPr lang="ru-RU" sz="1050" dirty="0" smtClean="0"/>
              <a:t>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1050" dirty="0" smtClean="0"/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1050" dirty="0" smtClean="0"/>
              <a:t>Название происходит от названия реки Иркут, впадающей в Ангару.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1050" dirty="0" smtClean="0"/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1050" dirty="0" smtClean="0"/>
              <a:t>Иркутск практически с самого основания был важнейшим опорным пунктом по торговле с Китаем. Через город проходили все русско-китайские торговые караваны. Город жил и рос благодаря торговле, крупные промышленные предприятия в городе появились только в XX веке.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1050" dirty="0" smtClean="0"/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1050" dirty="0" smtClean="0"/>
              <a:t>Иркутск упомянут в книге Николая </a:t>
            </a:r>
            <a:r>
              <a:rPr lang="ru-RU" sz="1050" dirty="0" err="1" smtClean="0"/>
              <a:t>Корнелия</a:t>
            </a:r>
            <a:r>
              <a:rPr lang="ru-RU" sz="1050" dirty="0" smtClean="0"/>
              <a:t> </a:t>
            </a:r>
            <a:r>
              <a:rPr lang="ru-RU" sz="1050" dirty="0" err="1" smtClean="0"/>
              <a:t>Витсена</a:t>
            </a:r>
            <a:r>
              <a:rPr lang="ru-RU" sz="1050" dirty="0" smtClean="0"/>
              <a:t> «Северная и Восточная </a:t>
            </a:r>
            <a:r>
              <a:rPr lang="ru-RU" sz="1050" dirty="0" err="1" smtClean="0"/>
              <a:t>Тартария</a:t>
            </a:r>
            <a:endParaRPr lang="ru-RU" sz="1050" dirty="0"/>
          </a:p>
        </p:txBody>
      </p:sp>
      <p:pic>
        <p:nvPicPr>
          <p:cNvPr id="8196" name="Picture 2" descr="C:\Documents and Settings\Admin\Рабочий стол\Новая папка (3)\0_13615_dd4c9950_XL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685800"/>
            <a:ext cx="3886200" cy="3160713"/>
          </a:xfrm>
          <a:noFill/>
        </p:spPr>
      </p:pic>
      <p:pic>
        <p:nvPicPr>
          <p:cNvPr id="8197" name="Picture 3" descr="C:\Documents and Settings\Admin\Рабочий стол\Новая папка (3)\92px-Coat_of_Arms_of_Irkuts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267200"/>
            <a:ext cx="1600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</a:rPr>
              <a:t>   Население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В Иркутске — почти 600 тысяч жителей. Город является центром Иркутско-Черемховской полицентрической агломерации с населением около 1,29 миллиона человек (17—19-е место в РФ).</a:t>
            </a:r>
            <a:endParaRPr lang="ru-RU" dirty="0"/>
          </a:p>
        </p:txBody>
      </p:sp>
      <p:pic>
        <p:nvPicPr>
          <p:cNvPr id="9220" name="Picture 2" descr="C:\Documents and Settings\Admin\Рабочий стол\Новая папка (3)\300px-Dinamika_naselenija_Irkutsk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762000"/>
            <a:ext cx="3943350" cy="3352800"/>
          </a:xfrm>
          <a:noFill/>
        </p:spPr>
      </p:pic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4724400" y="4267200"/>
            <a:ext cx="3886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Динамика численности населения Иркутска, 1875 - 2009 г.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</a:rPr>
              <a:t>  Религия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3733800" cy="5334000"/>
          </a:xfrm>
        </p:spPr>
        <p:txBody>
          <a:bodyPr>
            <a:normAutofit fontScale="62500" lnSpcReduction="2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По данным переписи населения 2002 года в Иркутске проживает: 87 % русских, 3 % украинцев, 2 % бурят и др. В Иркутске и Иркутской области одни из самых больших в России сообществ поляков, немцев и белорусов. Около 60 % иркутян причисляют себя к православным верующим В Иркутске большое количество православных церквей, католический Кафедральный собор, построенный в стиле модерн (сохранилось здание старой католической церкви XIX века, в которой сейчас располагается органный зал Иркутской филармонии), синагога, Иркутская соборная мечеть, буддийские храмы</a:t>
            </a:r>
            <a:endParaRPr lang="ru-RU" dirty="0"/>
          </a:p>
        </p:txBody>
      </p:sp>
      <p:pic>
        <p:nvPicPr>
          <p:cNvPr id="10244" name="Picture 2" descr="C:\Documents and Settings\Admin\Рабочий стол\Новая папка (3)\200px-Иркутск,_Собор_Богоявлени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304800"/>
            <a:ext cx="3505200" cy="3048000"/>
          </a:xfrm>
          <a:noFill/>
        </p:spPr>
      </p:pic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4572000" y="3352800"/>
            <a:ext cx="266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/>
              <a:t>Иркутский православный Собор Богоявления</a:t>
            </a:r>
          </a:p>
        </p:txBody>
      </p:sp>
      <p:pic>
        <p:nvPicPr>
          <p:cNvPr id="10246" name="Picture 3" descr="C:\Documents and Settings\Admin\Рабочий стол\Новая папка (3)\150px-Иркутск,_Польский_косте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886200"/>
            <a:ext cx="1752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5181600" y="5562600"/>
            <a:ext cx="1219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/>
              <a:t>Католический костел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mtClean="0">
                <a:solidFill>
                  <a:srgbClr val="0070C0"/>
                </a:solidFill>
              </a:rPr>
              <a:t> Транспорт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3657600" cy="5257800"/>
          </a:xfrm>
        </p:spPr>
        <p:txBody>
          <a:bodyPr>
            <a:normAutofit fontScale="62500" lnSpcReduction="2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В Иркутске расположено Управление Восточно-Сибирской железной дороги — филиала ОАО «РЖД». Восточно-Сибирская железная дорога является составной частью Транссиба и БАМа . В городе есть два вокзала Иркутск-пассажирский и Иркутск-сортировочный, на обеих станциях останавливаются все поезда дальнего сообщения. В черте города имеются остановочные платформы и станции пригородного электропоезда В Иркутске находится один из крупнейших на Востоке России международных аэропортов. Аэропорт в Иркутске считается одним из наиболее опасных в России. Городская застройка, включая жилые дома, находятся на расстоянии не более 30 метров от взлётно-посадочной полосы.</a:t>
            </a:r>
            <a:endParaRPr lang="ru-RU" dirty="0"/>
          </a:p>
        </p:txBody>
      </p:sp>
      <p:pic>
        <p:nvPicPr>
          <p:cNvPr id="11268" name="Picture 2" descr="C:\Documents and Settings\Admin\Рабочий стол\Новая папка (3)\300px-Irkutsk-Passagirsk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3400" y="762000"/>
            <a:ext cx="4343400" cy="3657600"/>
          </a:xfrm>
          <a:noFill/>
        </p:spPr>
      </p:pic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4419600" y="4495800"/>
            <a:ext cx="426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Железнодорожный вокзал в Иркутске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</a:rPr>
              <a:t>Достопримечательности</a:t>
            </a:r>
          </a:p>
        </p:txBody>
      </p:sp>
      <p:pic>
        <p:nvPicPr>
          <p:cNvPr id="12291" name="Picture 2" descr="C:\Documents and Settings\Admin\Рабочий стол\Новая папка (3)\77897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3075" y="1600200"/>
            <a:ext cx="3625850" cy="4525963"/>
          </a:xfrm>
          <a:noFill/>
        </p:spPr>
      </p:pic>
      <p:sp>
        <p:nvSpPr>
          <p:cNvPr id="12292" name="TextBox 6"/>
          <p:cNvSpPr txBox="1">
            <a:spLocks noChangeArrowheads="1"/>
          </p:cNvSpPr>
          <p:nvPr/>
        </p:nvSpPr>
        <p:spPr bwMode="auto">
          <a:xfrm>
            <a:off x="990600" y="6172200"/>
            <a:ext cx="220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Казанская церковь</a:t>
            </a:r>
          </a:p>
        </p:txBody>
      </p:sp>
      <p:pic>
        <p:nvPicPr>
          <p:cNvPr id="12293" name="Picture 3" descr="C:\Documents and Settings\Admin\Рабочий стол\Новая папка (3)\Дом-музей декабристов Волконских.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3400" y="1524000"/>
            <a:ext cx="4267200" cy="3408363"/>
          </a:xfrm>
          <a:noFill/>
        </p:spPr>
      </p:pic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4876800" y="5334000"/>
            <a:ext cx="4060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Дом-музей декабристов Волконских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Рабочий стол\Новая папка (3)\Здание современного медицинского центра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381000"/>
            <a:ext cx="4419600" cy="4014788"/>
          </a:xfrm>
          <a:noFill/>
        </p:spPr>
      </p:pic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457200" y="4572000"/>
            <a:ext cx="350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Здание современного медицинского центра</a:t>
            </a:r>
          </a:p>
        </p:txBody>
      </p:sp>
      <p:pic>
        <p:nvPicPr>
          <p:cNvPr id="13316" name="Picture 3" descr="C:\Documents and Settings\Admin\Рабочий стол\Новая папка (3)\Драматический театр им. Н. П. Охлопков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1905000"/>
            <a:ext cx="4419600" cy="3733800"/>
          </a:xfrm>
          <a:noFill/>
        </p:spPr>
      </p:pic>
      <p:sp>
        <p:nvSpPr>
          <p:cNvPr id="13317" name="TextBox 7"/>
          <p:cNvSpPr txBox="1">
            <a:spLocks noChangeArrowheads="1"/>
          </p:cNvSpPr>
          <p:nvPr/>
        </p:nvSpPr>
        <p:spPr bwMode="auto">
          <a:xfrm>
            <a:off x="4800600" y="5943600"/>
            <a:ext cx="3581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Драматический театр имени Н.П.Охлопкого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\Рабочий стол\Новая папка (3)\Здание областной администрации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533400"/>
            <a:ext cx="4343400" cy="3854450"/>
          </a:xfrm>
          <a:noFill/>
        </p:spPr>
      </p:pic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762000" y="4572000"/>
            <a:ext cx="2667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Здание областной Администрации</a:t>
            </a:r>
          </a:p>
        </p:txBody>
      </p:sp>
      <p:pic>
        <p:nvPicPr>
          <p:cNvPr id="14340" name="Picture 3" descr="C:\Documents and Settings\Admin\Рабочий стол\Новая папка (3)\Преображенская церковь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1752600"/>
            <a:ext cx="4419600" cy="3962400"/>
          </a:xfrm>
          <a:noFill/>
        </p:spPr>
      </p:pic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4800600" y="6019800"/>
            <a:ext cx="2933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Преображенская церковь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</a:rPr>
              <a:t>        Озеро Байкал</a:t>
            </a:r>
          </a:p>
        </p:txBody>
      </p:sp>
      <p:pic>
        <p:nvPicPr>
          <p:cNvPr id="15363" name="Picture 4" descr="C:\Documents and Settings\Admin\Рабочий стол\Новая папка (3)\b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956050"/>
            <a:ext cx="411480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2" descr="C:\Documents and Settings\Admin\Рабочий стол\Новая папка (3)\b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1371600"/>
            <a:ext cx="3886200" cy="3352800"/>
          </a:xfrm>
          <a:noFill/>
        </p:spPr>
      </p:pic>
      <p:pic>
        <p:nvPicPr>
          <p:cNvPr id="15365" name="Picture 3" descr="C:\Documents and Settings\Admin\Рабочий стол\Новая папка (3)\b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371600"/>
            <a:ext cx="3792538" cy="3352800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28</TotalTime>
  <Words>405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Franklin Gothic Book</vt:lpstr>
      <vt:lpstr>Wingdings 2</vt:lpstr>
      <vt:lpstr>Calibri</vt:lpstr>
      <vt:lpstr>Техническая</vt:lpstr>
      <vt:lpstr>Иркутск</vt:lpstr>
      <vt:lpstr>   История</vt:lpstr>
      <vt:lpstr>   Население</vt:lpstr>
      <vt:lpstr>  Религия</vt:lpstr>
      <vt:lpstr>  Транспорт</vt:lpstr>
      <vt:lpstr>Достопримечательности</vt:lpstr>
      <vt:lpstr>Презентация PowerPoint</vt:lpstr>
      <vt:lpstr>Презентация PowerPoint</vt:lpstr>
      <vt:lpstr>        Озеро Байкал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Иркутск</dc:title>
  <dc:creator>User</dc:creator>
  <cp:lastModifiedBy>Home</cp:lastModifiedBy>
  <cp:revision>6</cp:revision>
  <dcterms:modified xsi:type="dcterms:W3CDTF">2011-05-05T13:36:29Z</dcterms:modified>
</cp:coreProperties>
</file>