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59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D0E470-04C0-41A0-92B1-4BD02AE24841}" type="datetimeFigureOut">
              <a:rPr lang="ru-RU" smtClean="0"/>
              <a:pPr/>
              <a:t>25.02.2006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F18C49-6370-4490-B417-3D118E07581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851648" cy="28575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Доклад по географии на тему:</a:t>
            </a:r>
            <a:br>
              <a:rPr lang="ru-RU" dirty="0" smtClean="0"/>
            </a:br>
            <a:r>
              <a:rPr lang="ru-RU" dirty="0" smtClean="0"/>
              <a:t>Баренцево море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3786166"/>
            <a:ext cx="3673220" cy="3071834"/>
          </a:xfrm>
        </p:spPr>
        <p:txBody>
          <a:bodyPr/>
          <a:lstStyle/>
          <a:p>
            <a:r>
              <a:rPr lang="ru-RU" dirty="0" smtClean="0"/>
              <a:t>Подготовили:</a:t>
            </a:r>
          </a:p>
          <a:p>
            <a:r>
              <a:rPr lang="ru-RU" dirty="0" smtClean="0"/>
              <a:t>Кириленко Оксана</a:t>
            </a:r>
          </a:p>
          <a:p>
            <a:r>
              <a:rPr lang="ru-RU" dirty="0" smtClean="0"/>
              <a:t>Кириленко Анна </a:t>
            </a:r>
          </a:p>
          <a:p>
            <a:r>
              <a:rPr lang="ru-RU" dirty="0" err="1" smtClean="0"/>
              <a:t>Акельева</a:t>
            </a:r>
            <a:r>
              <a:rPr lang="ru-RU" dirty="0" smtClean="0"/>
              <a:t> Настя</a:t>
            </a:r>
          </a:p>
          <a:p>
            <a:r>
              <a:rPr lang="ru-RU" dirty="0" err="1" smtClean="0"/>
              <a:t>Лащ</a:t>
            </a:r>
            <a:r>
              <a:rPr lang="ru-RU" dirty="0" smtClean="0"/>
              <a:t> Настя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0" y="428604"/>
            <a:ext cx="3214678" cy="571504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Баренцево море - окраинное море и относится к бассейну Северного Ледовитого океана.</a:t>
            </a:r>
          </a:p>
          <a:p>
            <a:r>
              <a:rPr lang="ru-RU" sz="2400" b="1" dirty="0" smtClean="0"/>
              <a:t>Море ограничено северным побережьем Европы и архипелагами Шпицберген, Земля Франца-Иосифа и Новая Земля.</a:t>
            </a:r>
          </a:p>
          <a:p>
            <a:r>
              <a:rPr lang="ru-RU" sz="2400" b="1" dirty="0" smtClean="0"/>
              <a:t> </a:t>
            </a:r>
            <a:r>
              <a:rPr lang="en-US" sz="2400" b="1" dirty="0" smtClean="0"/>
              <a:t>S</a:t>
            </a:r>
            <a:r>
              <a:rPr lang="ru-RU" sz="2400" b="1" dirty="0" smtClean="0"/>
              <a:t>=1424 тыс. км².</a:t>
            </a:r>
            <a:endParaRPr lang="ru-RU" sz="2400" b="1" dirty="0"/>
          </a:p>
        </p:txBody>
      </p:sp>
      <p:pic>
        <p:nvPicPr>
          <p:cNvPr id="5" name="Рисунок 4" descr="barentsevo_more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752" r="12752"/>
          <a:stretch>
            <a:fillRect/>
          </a:stretch>
        </p:blipFill>
        <p:spPr>
          <a:xfrm rot="420000">
            <a:off x="3437059" y="1195395"/>
            <a:ext cx="4617720" cy="3931920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0" y="214290"/>
            <a:ext cx="3000364" cy="6643710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/>
              <a:t>Зимой над морем преобладают юго-западные, весной и летом — северо-восточные ветры. Часты штормы. Средняя температура воздуха в феврале изменяется от −25 °C на севере до −4 °C на юго-западе. Средняя температура августа 0 °C, 1 °C на севере, 10 °C на юго-западе. Годовое количество осадков от 250 мм на севере до 500 мм на юго-западе. Суровые климатические условия на севере и востоке Баренцева моря определяют его большую </a:t>
            </a:r>
            <a:r>
              <a:rPr lang="ru-RU" sz="1800" b="1" dirty="0" err="1" smtClean="0"/>
              <a:t>ледовитость</a:t>
            </a:r>
            <a:r>
              <a:rPr lang="ru-RU" sz="1800" b="1" dirty="0" smtClean="0"/>
              <a:t>. Во все сезоны года остаётся свободной от льда только юго-западная </a:t>
            </a:r>
            <a:r>
              <a:rPr lang="ru-RU" sz="1800" b="1" dirty="0" smtClean="0"/>
              <a:t>часть моря</a:t>
            </a:r>
            <a:r>
              <a:rPr lang="ru-RU" sz="1400" b="1" dirty="0" smtClean="0"/>
              <a:t>.</a:t>
            </a:r>
            <a:endParaRPr lang="ru-RU" b="1" dirty="0"/>
          </a:p>
        </p:txBody>
      </p:sp>
      <p:pic>
        <p:nvPicPr>
          <p:cNvPr id="5" name="Содержимое 3" descr="1086858567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590" r="859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1214422"/>
            <a:ext cx="2643206" cy="407943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Солёность поверхностного слоя воды в открытом море в течение года составляет на юго-западе 34,7-35,0 промилле, на востоке 33,0-34,0, на севере 32,0-33,0. В прибрежной полосе моря весной и летом солёность понижается до 30-32, к концу зимы возрастает до 34,0-34,5.</a:t>
            </a:r>
          </a:p>
          <a:p>
            <a:endParaRPr lang="ru-RU" dirty="0"/>
          </a:p>
        </p:txBody>
      </p:sp>
      <p:pic>
        <p:nvPicPr>
          <p:cNvPr id="5" name="Рисунок 4" descr="1630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461" r="1046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dirty="0" smtClean="0"/>
              <a:t>     Глубины Баренцева моря</a:t>
            </a:r>
            <a:endParaRPr lang="ru-RU" dirty="0"/>
          </a:p>
        </p:txBody>
      </p:sp>
      <p:pic>
        <p:nvPicPr>
          <p:cNvPr id="4" name="Содержимое 3" descr="object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357298"/>
            <a:ext cx="5810274" cy="4966774"/>
          </a:xfr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6143636" y="1357298"/>
            <a:ext cx="2714644" cy="50006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785926"/>
            <a:ext cx="278608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Баренцево море расположено в пределах материковой отмели, но, в отличие от других подобных морей, большая часть его имеет глубину 300—400 м, средняя глубина 229 м и максимальная </a:t>
            </a:r>
            <a:r>
              <a:rPr lang="ru-RU" sz="2000" b="1" dirty="0" smtClean="0"/>
              <a:t>- 600 </a:t>
            </a:r>
            <a:r>
              <a:rPr lang="ru-RU" sz="2000" b="1" dirty="0" smtClean="0"/>
              <a:t>м.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200026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Гидрография: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Наиболее крупные реки, впадающие в Баренцево море — Печора и </a:t>
            </a:r>
            <a:r>
              <a:rPr lang="ru-RU" sz="3100" b="1" dirty="0" err="1" smtClean="0"/>
              <a:t>Индига</a:t>
            </a:r>
            <a:r>
              <a:rPr lang="ru-RU" sz="3100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Documents and Settings\Катя\Рабочий стол\Оксана\4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3682" y="2143116"/>
            <a:ext cx="6260318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71670" y="214290"/>
            <a:ext cx="4143404" cy="664371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100" b="1" dirty="0" smtClean="0"/>
              <a:t>     </a:t>
            </a:r>
            <a:r>
              <a:rPr lang="ru-RU" sz="2300" b="1" dirty="0" smtClean="0"/>
              <a:t>Баренцево </a:t>
            </a:r>
            <a:r>
              <a:rPr lang="ru-RU" sz="2300" b="1" dirty="0" smtClean="0"/>
              <a:t>море богато различными видами рыб, растительным и животным планктоном и бентосом. У южного побережья распространены морские водоросли. Из 114 видов рыб, обитающих в Баренцевом море, наиболее важны в промысловом отношении 20 видов: треска, пикша, сельдь, морской окунь, зубатка, камбала, палтус и др. Из млекопитающих водятся: белый медведь, нерпа, гренландский тюлень, белуха и др. Ведётся промысел тюленя. На побережьях изобилуют птичьи базары (кайра, чистики, чайки-моевки). В 20 веке был завезён камчатский краб, который смог адаптироваться к новым условиям и начать интенсивно размножаться. По дну всей акватории моря распространено много различных иглокожих, морских ежей и морских звезд, разных видов.</a:t>
            </a:r>
          </a:p>
          <a:p>
            <a:endParaRPr lang="ru-RU" sz="2300" b="1" dirty="0"/>
          </a:p>
        </p:txBody>
      </p:sp>
      <p:pic>
        <p:nvPicPr>
          <p:cNvPr id="2050" name="Picture 2" descr="C:\Documents and Settings\Катя\Рабочий стол\Оксана\38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0"/>
            <a:ext cx="2466151" cy="1857352"/>
          </a:xfrm>
          <a:prstGeom prst="rect">
            <a:avLst/>
          </a:prstGeom>
          <a:noFill/>
        </p:spPr>
      </p:pic>
      <p:pic>
        <p:nvPicPr>
          <p:cNvPr id="2051" name="Picture 3" descr="C:\Documents and Settings\Катя\Рабочий стол\Оксана\22097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428868"/>
            <a:ext cx="2672678" cy="2014531"/>
          </a:xfrm>
          <a:prstGeom prst="rect">
            <a:avLst/>
          </a:prstGeom>
          <a:noFill/>
        </p:spPr>
      </p:pic>
      <p:pic>
        <p:nvPicPr>
          <p:cNvPr id="2055" name="Picture 7" descr="C:\Documents and Settings\Катя\Рабочий стол\Оксана\1876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794"/>
            <a:ext cx="2286016" cy="1714512"/>
          </a:xfrm>
          <a:prstGeom prst="rect">
            <a:avLst/>
          </a:prstGeom>
          <a:noFill/>
        </p:spPr>
      </p:pic>
      <p:pic>
        <p:nvPicPr>
          <p:cNvPr id="2056" name="Picture 8" descr="C:\Documents and Settings\Катя\Рабочий стол\Оксана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5072074"/>
            <a:ext cx="2381250" cy="1590675"/>
          </a:xfrm>
          <a:prstGeom prst="rect">
            <a:avLst/>
          </a:prstGeom>
          <a:noFill/>
        </p:spPr>
      </p:pic>
      <p:pic>
        <p:nvPicPr>
          <p:cNvPr id="2057" name="Picture 9" descr="C:\Documents and Settings\Катя\Рабочий стол\Оксана\18691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86322"/>
            <a:ext cx="2285984" cy="157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857232"/>
            <a:ext cx="4643470" cy="6000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</a:t>
            </a:r>
            <a:r>
              <a:rPr lang="ru-RU" sz="2000" b="1" dirty="0" smtClean="0"/>
              <a:t>Баренцево </a:t>
            </a:r>
            <a:r>
              <a:rPr lang="ru-RU" sz="2000" b="1" dirty="0" smtClean="0"/>
              <a:t>море – самое чистое из европейских морей, однако его будущее под угрозой из-за чрезмерного вылова рыбы и загрязнения индустриальными отходами. Другая проблема – разведка и добыча углеводородов на морском шельфе, а также транспортировка нефти и газа морем и по трубопроводам. Территория, прилегающая к Мурманску, содержит больше радиоактивных отходов, чем любое другое место на земном шаре.</a:t>
            </a:r>
            <a:endParaRPr lang="ru-RU" sz="2000" b="1" dirty="0"/>
          </a:p>
        </p:txBody>
      </p:sp>
      <p:pic>
        <p:nvPicPr>
          <p:cNvPr id="3074" name="Picture 2" descr="C:\Documents and Settings\Катя\Рабочий стол\Оксана\1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57166"/>
            <a:ext cx="3767164" cy="3310060"/>
          </a:xfrm>
          <a:prstGeom prst="rect">
            <a:avLst/>
          </a:prstGeom>
          <a:noFill/>
        </p:spPr>
      </p:pic>
      <p:pic>
        <p:nvPicPr>
          <p:cNvPr id="3076" name="Picture 4" descr="C:\Documents and Settings\Катя\Рабочий стол\Оксана\19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786190"/>
            <a:ext cx="3786214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131</TotalTime>
  <Words>418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 Доклад по географии на тему: Баренцево море</vt:lpstr>
      <vt:lpstr>Слайд 2</vt:lpstr>
      <vt:lpstr>Слайд 3</vt:lpstr>
      <vt:lpstr>Слайд 4</vt:lpstr>
      <vt:lpstr>     Глубины Баренцева моря</vt:lpstr>
      <vt:lpstr>Гидрография: Наиболее крупные реки, впадающие в Баренцево море — Печора и Индига. </vt:lpstr>
      <vt:lpstr>Слайд 7</vt:lpstr>
      <vt:lpstr>Слайд 8</vt:lpstr>
    </vt:vector>
  </TitlesOfParts>
  <Company>Katya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Доклад по географии на тему: Баренцево море</dc:title>
  <dc:creator>Катя</dc:creator>
  <cp:lastModifiedBy>учитель</cp:lastModifiedBy>
  <cp:revision>30</cp:revision>
  <dcterms:created xsi:type="dcterms:W3CDTF">2009-02-23T11:14:14Z</dcterms:created>
  <dcterms:modified xsi:type="dcterms:W3CDTF">2006-02-25T10:54:40Z</dcterms:modified>
</cp:coreProperties>
</file>