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68" r:id="rId4"/>
    <p:sldId id="257" r:id="rId5"/>
    <p:sldId id="258" r:id="rId6"/>
    <p:sldId id="259" r:id="rId7"/>
    <p:sldId id="260" r:id="rId8"/>
    <p:sldId id="262" r:id="rId9"/>
    <p:sldId id="263" r:id="rId10"/>
    <p:sldId id="261" r:id="rId11"/>
    <p:sldId id="264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10_244.sw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hyperlink" Target="&#1054;&#1087;&#1099;&#1090;%20&#1064;&#1090;&#1077;&#1088;&#1085;&#1072;.sw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</a:rPr>
              <a:t>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Скорости молекул. Опыт Штерна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7" name="Содержимое 5" descr="C:\Documents and Settings\Дом\Мои документы\Классы\X класс\Тем. разделы\идеальный газ\газовые законы\Картинки, формулы\ris9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285992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files.school-collection.edu.ru/dlrstore/a86d4f9c-148e-33ab-f4b9-2642371de4e6/020010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285992"/>
            <a:ext cx="38576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САМОСТОЯТЕЛЬНАЯ  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32"/>
          <a:ext cx="8229600" cy="5712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786082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1.Определить скорость, энергию теплового движения и давления молекул кислорода при температуре 127</a:t>
                      </a:r>
                      <a:r>
                        <a:rPr lang="en-US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 , если концентрация газа составляет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2.Определить скорость, энергию теплового движения и давления молекул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азота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при температуре -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100</a:t>
                      </a:r>
                      <a:r>
                        <a:rPr lang="en-US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 , если концентрация газа составляет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57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3.Определить скорость, энергию теплового движения и давления молекул водорода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при температуре 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247</a:t>
                      </a:r>
                      <a:r>
                        <a:rPr lang="en-US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 , если концентрация газа составляет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4.Определить скорость, энергию теплового движения и давления молекул гелия при температуре 6000</a:t>
                      </a:r>
                      <a:r>
                        <a:rPr lang="en-US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 , если концентрация газа составляет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643175" y="3071810"/>
          <a:ext cx="1643074" cy="515474"/>
        </p:xfrm>
        <a:graphic>
          <a:graphicData uri="http://schemas.openxmlformats.org/presentationml/2006/ole">
            <p:oleObj spid="_x0000_s2050" name="Equation" r:id="rId3" imgW="647640" imgH="2030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715140" y="3000372"/>
          <a:ext cx="1786243" cy="560390"/>
        </p:xfrm>
        <a:graphic>
          <a:graphicData uri="http://schemas.openxmlformats.org/presentationml/2006/ole">
            <p:oleObj spid="_x0000_s2051" name="Equation" r:id="rId4" imgW="647640" imgH="203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571736" y="5715016"/>
          <a:ext cx="1786243" cy="560390"/>
        </p:xfrm>
        <a:graphic>
          <a:graphicData uri="http://schemas.openxmlformats.org/presentationml/2006/ole">
            <p:oleObj spid="_x0000_s2052" name="Equation" r:id="rId5" imgW="647640" imgH="2030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715140" y="5786454"/>
          <a:ext cx="1786243" cy="560390"/>
        </p:xfrm>
        <a:graphic>
          <a:graphicData uri="http://schemas.openxmlformats.org/presentationml/2006/ole">
            <p:oleObj spid="_x0000_s2053" name="Equation" r:id="rId6" imgW="64764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cs typeface="Times New Roman"/>
              </a:rPr>
              <a:t>§ 66, 67</a:t>
            </a:r>
          </a:p>
          <a:p>
            <a:r>
              <a:rPr lang="ru-RU" i="1" dirty="0" smtClean="0">
                <a:cs typeface="Times New Roman"/>
              </a:rPr>
              <a:t>Выучить все формулы, в которые входит температура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СПИСОК ИСПОЛЬЗУЕМЫХ ИСТОЧНИКОВ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/>
              <a:t>1. Физика: Учеб. для 10 </a:t>
            </a:r>
            <a:r>
              <a:rPr lang="ru-RU" sz="2400" dirty="0" err="1" smtClean="0"/>
              <a:t>кл</a:t>
            </a:r>
            <a:r>
              <a:rPr lang="ru-RU" sz="2400" dirty="0" smtClean="0"/>
              <a:t>. </a:t>
            </a:r>
            <a:r>
              <a:rPr lang="ru-RU" sz="2400" dirty="0" err="1" smtClean="0"/>
              <a:t>общеобразоват</a:t>
            </a:r>
            <a:r>
              <a:rPr lang="ru-RU" sz="2400" dirty="0" smtClean="0"/>
              <a:t>. учреждений / Г.Я. </a:t>
            </a:r>
            <a:r>
              <a:rPr lang="ru-RU" sz="2400" dirty="0" err="1" smtClean="0"/>
              <a:t>Мякишев</a:t>
            </a:r>
            <a:r>
              <a:rPr lang="ru-RU" sz="2400" dirty="0" smtClean="0"/>
              <a:t>, Б.Б. </a:t>
            </a:r>
            <a:r>
              <a:rPr lang="ru-RU" sz="2400" dirty="0" err="1" smtClean="0"/>
              <a:t>Буховцев</a:t>
            </a:r>
            <a:r>
              <a:rPr lang="ru-RU" sz="2400" dirty="0" smtClean="0"/>
              <a:t>, Н.Н. Сотский. – 10-е изд. – М.: Просвещение, 2009. – 366 с.</a:t>
            </a:r>
          </a:p>
          <a:p>
            <a:pPr lvl="0"/>
            <a:r>
              <a:rPr lang="ru-RU" sz="2400" dirty="0" smtClean="0"/>
              <a:t>2. Сборник задач по физике: для 10-11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 </a:t>
            </a:r>
            <a:r>
              <a:rPr lang="ru-RU" sz="2400" dirty="0" err="1" smtClean="0"/>
              <a:t>общеобразоват</a:t>
            </a:r>
            <a:r>
              <a:rPr lang="ru-RU" sz="2400" dirty="0" smtClean="0"/>
              <a:t>. учреждений / Сост. Г.Н. Степанова. – 9-е изд. М.: Просвещение, 2003. – 288 с</a:t>
            </a:r>
          </a:p>
          <a:p>
            <a:pPr lvl="0"/>
            <a:r>
              <a:rPr lang="ru-RU" sz="2400" dirty="0" smtClean="0"/>
              <a:t>3. 1С: Школа. Физика, 7–11. Библиотека наглядных пособий. Под. ред. </a:t>
            </a:r>
            <a:r>
              <a:rPr lang="ru-RU" sz="2400" dirty="0" err="1" smtClean="0"/>
              <a:t>Ханнанова</a:t>
            </a:r>
            <a:r>
              <a:rPr lang="ru-RU" sz="2400" dirty="0" smtClean="0"/>
              <a:t> Н.К.–М.: Дрофа.2004</a:t>
            </a:r>
          </a:p>
          <a:p>
            <a:pPr lvl="0"/>
            <a:r>
              <a:rPr lang="ru-RU" sz="2400" dirty="0" smtClean="0"/>
              <a:t>4. Единая коллекция цифровых образовательных ресурсов//[Электронный ресурс]//</a:t>
            </a:r>
            <a:r>
              <a:rPr lang="ru-RU" sz="2400" u="sng" dirty="0" smtClean="0"/>
              <a:t> </a:t>
            </a:r>
            <a:r>
              <a:rPr lang="en-US" sz="2400" u="sng" dirty="0" smtClean="0">
                <a:hlinkClick r:id="rId2"/>
              </a:rPr>
              <a:t>http</a:t>
            </a:r>
            <a:r>
              <a:rPr lang="ru-RU" sz="2400" u="sng" dirty="0" smtClean="0">
                <a:hlinkClick r:id="rId2"/>
              </a:rPr>
              <a:t>://</a:t>
            </a:r>
            <a:r>
              <a:rPr lang="en-US" sz="2400" u="sng" dirty="0" smtClean="0">
                <a:hlinkClick r:id="rId2"/>
              </a:rPr>
              <a:t>files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smtClean="0">
                <a:hlinkClick r:id="rId2"/>
              </a:rPr>
              <a:t>school</a:t>
            </a:r>
            <a:r>
              <a:rPr lang="ru-RU" sz="2400" u="sng" dirty="0" smtClean="0">
                <a:hlinkClick r:id="rId2"/>
              </a:rPr>
              <a:t>-</a:t>
            </a:r>
            <a:r>
              <a:rPr lang="en-US" sz="2400" u="sng" dirty="0" smtClean="0">
                <a:hlinkClick r:id="rId2"/>
              </a:rPr>
              <a:t>collection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edu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ru</a:t>
            </a:r>
            <a:r>
              <a:rPr lang="ru-RU" sz="2400" u="sng" dirty="0" smtClean="0">
                <a:hlinkClick r:id="rId2"/>
              </a:rPr>
              <a:t>/</a:t>
            </a:r>
            <a:r>
              <a:rPr lang="en-US" sz="2400" u="sng" dirty="0" err="1" smtClean="0">
                <a:hlinkClick r:id="rId2"/>
              </a:rPr>
              <a:t>dlrstore</a:t>
            </a:r>
            <a:r>
              <a:rPr lang="ru-RU" sz="2400" u="sng" dirty="0" smtClean="0">
                <a:hlinkClick r:id="rId2"/>
              </a:rPr>
              <a:t>/10_244.</a:t>
            </a:r>
            <a:r>
              <a:rPr lang="en-US" sz="2400" u="sng" dirty="0" err="1" smtClean="0">
                <a:hlinkClick r:id="rId2"/>
              </a:rPr>
              <a:t>swf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Рассказ  о  тепловом  равновесии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600200"/>
            <a:ext cx="8429684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Что называется тепловым равновесием?</a:t>
            </a:r>
          </a:p>
          <a:p>
            <a:r>
              <a:rPr lang="ru-RU" dirty="0" smtClean="0"/>
              <a:t>2. Как изменяются параметры тел?</a:t>
            </a:r>
          </a:p>
          <a:p>
            <a:r>
              <a:rPr lang="ru-RU" dirty="0" smtClean="0"/>
              <a:t>3. Как ведут себя молекулы при теплообмене?</a:t>
            </a:r>
          </a:p>
          <a:p>
            <a:r>
              <a:rPr lang="ru-RU" dirty="0" smtClean="0"/>
              <a:t> 4. Назовите макроскопические и микроскопические параметры.</a:t>
            </a:r>
          </a:p>
          <a:p>
            <a:r>
              <a:rPr lang="ru-RU" dirty="0" smtClean="0"/>
              <a:t>5. Почему для измерения температуры тела нужно ждать 2 – 3 минуты?</a:t>
            </a:r>
          </a:p>
          <a:p>
            <a:r>
              <a:rPr lang="ru-RU" dirty="0" smtClean="0"/>
              <a:t>6. Можно ли измерить температуру капли воды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r>
              <a:rPr lang="ru-RU" dirty="0" smtClean="0"/>
              <a:t>1. Что показывает температура?</a:t>
            </a:r>
          </a:p>
          <a:p>
            <a:r>
              <a:rPr lang="ru-RU" dirty="0" smtClean="0"/>
              <a:t>2. На каком принципе работают термометры?</a:t>
            </a:r>
          </a:p>
          <a:p>
            <a:r>
              <a:rPr lang="ru-RU" dirty="0" smtClean="0"/>
              <a:t>3. Как выбрана шкала Цельсия?</a:t>
            </a:r>
          </a:p>
          <a:p>
            <a:r>
              <a:rPr lang="ru-RU" dirty="0" smtClean="0"/>
              <a:t>4. Что такое газовый термометр?</a:t>
            </a:r>
          </a:p>
          <a:p>
            <a:r>
              <a:rPr lang="ru-RU" dirty="0" smtClean="0"/>
              <a:t>5. Как изменяется давление газа при изменении температуры?</a:t>
            </a:r>
          </a:p>
          <a:p>
            <a:r>
              <a:rPr lang="ru-RU" dirty="0" smtClean="0"/>
              <a:t>6. Как обнаружили минимальную температуру?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Рассказ  о  температуре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Что такое абсолютный ноль?</a:t>
            </a:r>
          </a:p>
          <a:p>
            <a:r>
              <a:rPr lang="ru-RU" dirty="0" smtClean="0"/>
              <a:t>2. Как выбрана шкала Кельвина?</a:t>
            </a:r>
          </a:p>
          <a:p>
            <a:r>
              <a:rPr lang="ru-RU" dirty="0" smtClean="0"/>
              <a:t>3. Как связаны температуры Кельвина и Цельсия?</a:t>
            </a:r>
          </a:p>
          <a:p>
            <a:r>
              <a:rPr lang="ru-RU" dirty="0" smtClean="0"/>
              <a:t>4. Почему шкала Кельвина предпочтительнее, чем Цельсия?</a:t>
            </a:r>
          </a:p>
          <a:p>
            <a:r>
              <a:rPr lang="ru-RU" dirty="0" smtClean="0"/>
              <a:t>5. Почему зависимость давления газа от температуры при низких температурах проведена пунктирной линией?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Абсолютная  температура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Какая формула связывает энергию теплового движения и температуру?</a:t>
            </a:r>
          </a:p>
          <a:p>
            <a:r>
              <a:rPr lang="ru-RU" dirty="0" smtClean="0"/>
              <a:t>2. В чем важная особенность этой формулы</a:t>
            </a:r>
          </a:p>
          <a:p>
            <a:r>
              <a:rPr lang="ru-RU" dirty="0" smtClean="0"/>
              <a:t>3. Чему равна постоянная Больцмана?</a:t>
            </a:r>
          </a:p>
          <a:p>
            <a:r>
              <a:rPr lang="ru-RU" dirty="0" smtClean="0"/>
              <a:t>4. Как давление связано с температурой?</a:t>
            </a:r>
          </a:p>
          <a:p>
            <a:r>
              <a:rPr lang="ru-RU" dirty="0" smtClean="0"/>
              <a:t>5. Как объяснить рост давления с увеличением температуры?</a:t>
            </a:r>
          </a:p>
          <a:p>
            <a:r>
              <a:rPr lang="ru-RU" dirty="0" smtClean="0"/>
              <a:t>6. Какие следствия вытекают из уравнения зависимости давления от температуры?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Связь  температуры  с  энергией  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и  давлением  газа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929190" y="2071678"/>
            <a:ext cx="3214710" cy="18573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СКОРОСТЬ  ТЕПЛОВОГО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ДВИЖЕНИЯ  МОЛЕКУЛ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642910" y="1500174"/>
          <a:ext cx="2214578" cy="1491534"/>
        </p:xfrm>
        <a:graphic>
          <a:graphicData uri="http://schemas.openxmlformats.org/presentationml/2006/ole">
            <p:oleObj spid="_x0000_s1026" name="Equation" r:id="rId3" imgW="622080" imgH="4190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3286124"/>
          <a:ext cx="2166186" cy="1428760"/>
        </p:xfrm>
        <a:graphic>
          <a:graphicData uri="http://schemas.openxmlformats.org/presentationml/2006/ole">
            <p:oleObj spid="_x0000_s1027" name="Equation" r:id="rId4" imgW="596880" imgH="393480" progId="Equation.3">
              <p:embed/>
            </p:oleObj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3000364" y="2643182"/>
            <a:ext cx="164307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214942" y="2214554"/>
          <a:ext cx="2286016" cy="1703306"/>
        </p:xfrm>
        <a:graphic>
          <a:graphicData uri="http://schemas.openxmlformats.org/presentationml/2006/ole">
            <p:oleObj spid="_x0000_s1028" name="Equation" r:id="rId5" imgW="647640" imgH="4824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5852" y="5072074"/>
            <a:ext cx="70060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cs typeface="Arial" pitchFamily="34" charset="0"/>
              </a:rPr>
              <a:t>Скорость движения молекул зависит </a:t>
            </a:r>
          </a:p>
          <a:p>
            <a:r>
              <a:rPr lang="ru-RU" sz="3200" i="1" dirty="0" smtClean="0">
                <a:cs typeface="Arial" pitchFamily="34" charset="0"/>
              </a:rPr>
              <a:t>от температуры и массы молекул</a:t>
            </a:r>
            <a:endParaRPr lang="ru-RU" sz="3200" i="1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СКОРОСТИ  МОЛЕКУЛ  ПРИ  0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º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Дом\Мои документы\Классы\X класс\Тем. разделы\идеальный газ\газовые законы\Картинки, формулы\Скорости молекул некоторых газов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736"/>
            <a:ext cx="4786346" cy="518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ОПЫТ   ШТЕРНА  (1920г)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C:\Documents and Settings\Дом\Мои документы\Классы\X класс\Тем. разделы\идеальный газ\газовые законы\Картинки, формулы\ris9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92909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Дом\Мои документы\Классы\X класс\Тем. разделы\идеальный газ\газовые законы\Картинки, формулы\ris8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35004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4" action="ppaction://hlinkfile"/>
          </p:cNvPr>
          <p:cNvSpPr/>
          <p:nvPr/>
        </p:nvSpPr>
        <p:spPr>
          <a:xfrm>
            <a:off x="8429652" y="6357958"/>
            <a:ext cx="714348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ОПЫТ   ШТЕРНА  (1920г)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Дом\Мои документы\Классы\X класс\Тем. разделы\идеальный газ\газовые законы\Картинки, формулы\Опыт Штерна (объяснение)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35811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492</Words>
  <PresentationFormat>Экран (4:3)</PresentationFormat>
  <Paragraphs>55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Трек</vt:lpstr>
      <vt:lpstr>Equation</vt:lpstr>
      <vt:lpstr>    УРОК  ФИЗИКИ  В  10  КЛАССЕ</vt:lpstr>
      <vt:lpstr>Рассказ  о  тепловом  равновесии</vt:lpstr>
      <vt:lpstr>Рассказ  о  температуре</vt:lpstr>
      <vt:lpstr>Абсолютная  температура</vt:lpstr>
      <vt:lpstr>Связь  температуры  с  энергией   и  давлением  газа</vt:lpstr>
      <vt:lpstr>СКОРОСТЬ  ТЕПЛОВОГО  ДВИЖЕНИЯ  МОЛЕКУЛ </vt:lpstr>
      <vt:lpstr>СКОРОСТИ  МОЛЕКУЛ  ПРИ  0ºС</vt:lpstr>
      <vt:lpstr>ОПЫТ   ШТЕРНА  (1920г)</vt:lpstr>
      <vt:lpstr>ОПЫТ   ШТЕРНА  (1920г)</vt:lpstr>
      <vt:lpstr>САМОСТОЯТЕЛЬНАЯ   РАБОТА</vt:lpstr>
      <vt:lpstr>ДОМАШНЕЕ  ЗАДАНИЕ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 о  тепловом  равновесии</dc:title>
  <cp:lastModifiedBy>Gena</cp:lastModifiedBy>
  <cp:revision>35</cp:revision>
  <dcterms:modified xsi:type="dcterms:W3CDTF">2013-08-17T13:43:46Z</dcterms:modified>
</cp:coreProperties>
</file>