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notesSlides/notesSlide1.xml" ContentType="application/vnd.openxmlformats-officedocument.presentationml.notesSlide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theme/theme2.xml" ContentType="application/vnd.openxmlformats-officedocument.theme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notesMasters/notesMaster1.xml" ContentType="application/vnd.openxmlformats-officedocument.presentationml.notesMaster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4"/>
  </p:notesMasterIdLst>
  <p:sldIdLst>
    <p:sldId id="256" r:id="rId2"/>
    <p:sldId id="257" r:id="rId3"/>
    <p:sldId id="258" r:id="rId4"/>
    <p:sldId id="259" r:id="rId5"/>
    <p:sldId id="261" r:id="rId6"/>
    <p:sldId id="260" r:id="rId7"/>
    <p:sldId id="262" r:id="rId8"/>
    <p:sldId id="264" r:id="rId9"/>
    <p:sldId id="266" r:id="rId10"/>
    <p:sldId id="267" r:id="rId11"/>
    <p:sldId id="265" r:id="rId12"/>
    <p:sldId id="263" r:id="rId13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62" autoAdjust="0"/>
    <p:restoredTop sz="94660"/>
  </p:normalViewPr>
  <p:slideViewPr>
    <p:cSldViewPr>
      <p:cViewPr>
        <p:scale>
          <a:sx n="50" d="100"/>
          <a:sy n="50" d="100"/>
        </p:scale>
        <p:origin x="-1950" y="-480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presProps" Target="pres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notesMaster" Target="notesMasters/notesMaster1.xml"/></Relationships>
</file>

<file path=ppt/media/image1.jpeg>
</file>

<file path=ppt/media/image2.jpeg>
</file>

<file path=ppt/media/image3.jpeg>
</file>

<file path=ppt/media/image4.jpeg>
</file>

<file path=ppt/media/image5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2923F201-0257-42A1-906C-08CF2D51B160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63A74569-767C-4E17-A851-77810A4B3124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Образ слайда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Заметки 2"/>
          <p:cNvSpPr>
            <a:spLocks noGrp="1"/>
          </p:cNvSpPr>
          <p:nvPr>
            <p:ph type="body" idx="1"/>
          </p:nvPr>
        </p:nvSpPr>
        <p:spPr/>
        <p:txBody>
          <a:bodyPr>
            <a:normAutofit/>
          </a:bodyPr>
          <a:lstStyle/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63A74569-767C-4E17-A851-77810A4B3124}" type="slidenum">
              <a:rPr lang="ru-RU" smtClean="0"/>
              <a:pPr/>
              <a:t>12</a:t>
            </a:fld>
            <a:endParaRPr lang="ru-RU"/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Полилиния 7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ctrTitle"/>
          </p:nvPr>
        </p:nvSpPr>
        <p:spPr>
          <a:xfrm>
            <a:off x="429064" y="3337560"/>
            <a:ext cx="6480048" cy="2301240"/>
          </a:xfrm>
        </p:spPr>
        <p:txBody>
          <a:bodyPr rIns="45720" anchor="t"/>
          <a:lstStyle>
            <a:lvl1pPr algn="r">
              <a:defRPr lang="en-US" b="1" cap="all" baseline="0" dirty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7" name="Подзаголовок 16"/>
          <p:cNvSpPr>
            <a:spLocks noGrp="1"/>
          </p:cNvSpPr>
          <p:nvPr>
            <p:ph type="subTitle" idx="1"/>
          </p:nvPr>
        </p:nvSpPr>
        <p:spPr>
          <a:xfrm>
            <a:off x="433050" y="1544812"/>
            <a:ext cx="6480048" cy="1752600"/>
          </a:xfrm>
        </p:spPr>
        <p:txBody>
          <a:bodyPr tIns="0" rIns="45720" bIns="0" anchor="b">
            <a:normAutofit/>
          </a:bodyPr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30" name="Дата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Номер слайда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 algn="l"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олилиния 6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Полилиния 8"/>
          <p:cNvSpPr>
            <a:spLocks/>
          </p:cNvSpPr>
          <p:nvPr/>
        </p:nvSpPr>
        <p:spPr bwMode="auto">
          <a:xfrm>
            <a:off x="6105525" y="0"/>
            <a:ext cx="3038475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1608" y="1590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685800" y="3583837"/>
            <a:ext cx="6629400" cy="1826363"/>
          </a:xfrm>
        </p:spPr>
        <p:txBody>
          <a:bodyPr tIns="0" bIns="0" anchor="t"/>
          <a:lstStyle>
            <a:lvl1pPr algn="l">
              <a:buNone/>
              <a:defRPr sz="4200" b="1" cap="none" baseline="0">
                <a:ln w="5000" cmpd="sng">
                  <a:solidFill>
                    <a:schemeClr val="accent1">
                      <a:tint val="80000"/>
                      <a:shade val="99000"/>
                      <a:satMod val="500000"/>
                    </a:schemeClr>
                  </a:solidFill>
                  <a:prstDash val="solid"/>
                </a:ln>
                <a:gradFill>
                  <a:gsLst>
                    <a:gs pos="0">
                      <a:schemeClr val="accent1">
                        <a:tint val="63000"/>
                        <a:satMod val="255000"/>
                      </a:schemeClr>
                    </a:gs>
                    <a:gs pos="9000">
                      <a:schemeClr val="accent1">
                        <a:tint val="63000"/>
                        <a:satMod val="255000"/>
                      </a:schemeClr>
                    </a:gs>
                    <a:gs pos="53000">
                      <a:schemeClr val="accent1">
                        <a:shade val="60000"/>
                        <a:satMod val="100000"/>
                      </a:schemeClr>
                    </a:gs>
                    <a:gs pos="90000">
                      <a:schemeClr val="accent1">
                        <a:tint val="63000"/>
                        <a:satMod val="255000"/>
                      </a:schemeClr>
                    </a:gs>
                    <a:gs pos="100000">
                      <a:schemeClr val="accent1">
                        <a:tint val="63000"/>
                        <a:satMod val="255000"/>
                      </a:schemeClr>
                    </a:gs>
                  </a:gsLst>
                  <a:lin ang="5400000"/>
                </a:gradFill>
                <a:effectLst>
                  <a:outerShdw blurRad="50800" dist="38100" dir="5400000" algn="t" rotWithShape="0">
                    <a:prstClr val="black">
                      <a:alpha val="50000"/>
                    </a:prstClr>
                  </a:outerShdw>
                </a:effectLst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685800" y="2485800"/>
            <a:ext cx="6629400" cy="1066688"/>
          </a:xfrm>
        </p:spPr>
        <p:txBody>
          <a:bodyPr lIns="45720" tIns="0" rIns="45720" bIns="0" anchor="b"/>
          <a:lstStyle>
            <a:lvl1pPr marL="0" indent="0" algn="l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Содержимое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Содержимое 3"/>
          <p:cNvSpPr>
            <a:spLocks noGrp="1"/>
          </p:cNvSpPr>
          <p:nvPr>
            <p:ph sz="half" idx="2"/>
          </p:nvPr>
        </p:nvSpPr>
        <p:spPr>
          <a:xfrm>
            <a:off x="4267200" y="1600200"/>
            <a:ext cx="3657600" cy="4525963"/>
          </a:xfrm>
        </p:spPr>
        <p:txBody>
          <a:bodyPr/>
          <a:lstStyle>
            <a:lvl1pPr>
              <a:defRPr sz="2600"/>
            </a:lvl1pPr>
            <a:lvl2pPr>
              <a:defRPr sz="22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1"/>
          </p:nvPr>
        </p:nvSpPr>
        <p:spPr>
          <a:xfrm>
            <a:off x="457200" y="5486400"/>
            <a:ext cx="4040188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Текст 3"/>
          <p:cNvSpPr>
            <a:spLocks noGrp="1"/>
          </p:cNvSpPr>
          <p:nvPr>
            <p:ph type="body" sz="half" idx="3"/>
          </p:nvPr>
        </p:nvSpPr>
        <p:spPr>
          <a:xfrm>
            <a:off x="4645025" y="5486400"/>
            <a:ext cx="4041775" cy="838200"/>
          </a:xfrm>
        </p:spPr>
        <p:txBody>
          <a:bodyPr anchor="t"/>
          <a:lstStyle>
            <a:lvl1pPr marL="0" indent="0">
              <a:buNone/>
              <a:defRPr sz="2400" b="1">
                <a:solidFill>
                  <a:schemeClr val="accent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Содержимое 4"/>
          <p:cNvSpPr>
            <a:spLocks noGrp="1"/>
          </p:cNvSpPr>
          <p:nvPr>
            <p:ph sz="quarter" idx="2"/>
          </p:nvPr>
        </p:nvSpPr>
        <p:spPr>
          <a:xfrm>
            <a:off x="457200" y="1516912"/>
            <a:ext cx="4040188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6" name="Содержимое 5"/>
          <p:cNvSpPr>
            <a:spLocks noGrp="1"/>
          </p:cNvSpPr>
          <p:nvPr>
            <p:ph sz="quarter" idx="4"/>
          </p:nvPr>
        </p:nvSpPr>
        <p:spPr>
          <a:xfrm>
            <a:off x="4645025" y="1516912"/>
            <a:ext cx="4041775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8" name="Нижний колонтитул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Номер слайда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274320"/>
            <a:ext cx="7470648" cy="1143000"/>
          </a:xfrm>
        </p:spPr>
        <p:txBody>
          <a:bodyPr anchor="ctr"/>
          <a:lstStyle>
            <a:lvl1pPr algn="l">
              <a:defRPr sz="4600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8" name="Номер слайда 7"/>
          <p:cNvSpPr>
            <a:spLocks noGrp="1"/>
          </p:cNvSpPr>
          <p:nvPr>
            <p:ph type="sldNum" sz="quarter" idx="11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9" name="Нижний колонтитул 8"/>
          <p:cNvSpPr>
            <a:spLocks noGrp="1"/>
          </p:cNvSpPr>
          <p:nvPr>
            <p:ph type="ftr" sz="quarter" idx="12"/>
          </p:nvPr>
        </p:nvSpPr>
        <p:spPr/>
        <p:txBody>
          <a:bodyPr/>
          <a:lstStyle/>
          <a:p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Дата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3" name="Нижний колонтитул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185528"/>
            <a:ext cx="3200400" cy="730250"/>
          </a:xfrm>
        </p:spPr>
        <p:txBody>
          <a:bodyPr tIns="0" bIns="0" anchor="t"/>
          <a:lstStyle>
            <a:lvl1pPr algn="l">
              <a:buNone/>
              <a:defRPr sz="1800" b="1">
                <a:solidFill>
                  <a:schemeClr val="accent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Текст 2"/>
          <p:cNvSpPr>
            <a:spLocks noGrp="1"/>
          </p:cNvSpPr>
          <p:nvPr>
            <p:ph type="body" idx="2"/>
          </p:nvPr>
        </p:nvSpPr>
        <p:spPr>
          <a:xfrm>
            <a:off x="457200" y="214424"/>
            <a:ext cx="2743200" cy="914400"/>
          </a:xfrm>
        </p:spPr>
        <p:txBody>
          <a:bodyPr lIns="45720" tIns="0" rIns="45720" bIns="0" anchor="b"/>
          <a:lstStyle>
            <a:lvl1pPr marL="0" indent="0" algn="l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half" idx="1"/>
          </p:nvPr>
        </p:nvSpPr>
        <p:spPr>
          <a:xfrm>
            <a:off x="457200" y="1981200"/>
            <a:ext cx="7086600" cy="38100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156448" y="6422064"/>
            <a:ext cx="762000" cy="365125"/>
          </a:xfrm>
        </p:spPr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5556732" y="1705709"/>
            <a:ext cx="3053868" cy="1253808"/>
          </a:xfrm>
        </p:spPr>
        <p:txBody>
          <a:bodyPr anchor="b"/>
          <a:lstStyle>
            <a:lvl1pPr algn="l">
              <a:buNone/>
              <a:defRPr sz="2200" b="1">
                <a:solidFill>
                  <a:schemeClr val="accent1"/>
                </a:solidFill>
              </a:defRPr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Рисунок 2"/>
          <p:cNvSpPr>
            <a:spLocks noGrp="1"/>
          </p:cNvSpPr>
          <p:nvPr>
            <p:ph type="pic" idx="1"/>
          </p:nvPr>
        </p:nvSpPr>
        <p:spPr>
          <a:xfrm>
            <a:off x="1065628" y="1019907"/>
            <a:ext cx="4114800" cy="4114800"/>
          </a:xfrm>
          <a:prstGeom prst="ellipse">
            <a:avLst/>
          </a:prstGeom>
          <a:solidFill>
            <a:schemeClr val="bg2">
              <a:shade val="50000"/>
            </a:schemeClr>
          </a:solidFill>
          <a:ln w="50800" cap="flat">
            <a:solidFill>
              <a:schemeClr val="bg2"/>
            </a:solidFill>
            <a:miter lim="800000"/>
          </a:ln>
          <a:effectLst>
            <a:outerShdw blurRad="152000" dist="345000" dir="5400000" sx="-80000" sy="-18000" rotWithShape="0">
              <a:srgbClr val="000000">
                <a:alpha val="25000"/>
              </a:srgbClr>
            </a:outerShdw>
          </a:effectLst>
          <a:scene3d>
            <a:camera prst="orthographicFront"/>
            <a:lightRig rig="contrasting" dir="t">
              <a:rot lat="0" lon="0" rev="2400000"/>
            </a:lightRig>
          </a:scene3d>
          <a:sp3d contourW="7620">
            <a:bevelT w="63500" h="63500"/>
            <a:contourClr>
              <a:schemeClr val="bg2">
                <a:shade val="50000"/>
              </a:schemeClr>
            </a:contourClr>
          </a:sp3d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4" name="Текст 3"/>
          <p:cNvSpPr>
            <a:spLocks noGrp="1"/>
          </p:cNvSpPr>
          <p:nvPr>
            <p:ph type="body" sz="half" idx="2"/>
          </p:nvPr>
        </p:nvSpPr>
        <p:spPr>
          <a:xfrm>
            <a:off x="5556734" y="2998765"/>
            <a:ext cx="3053866" cy="2663482"/>
          </a:xfrm>
        </p:spPr>
        <p:txBody>
          <a:bodyPr lIns="45720" rIns="45720"/>
          <a:lstStyle>
            <a:lvl1pPr marL="0" indent="0">
              <a:buFontTx/>
              <a:buNone/>
              <a:defRPr sz="1200"/>
            </a:lvl1pPr>
            <a:lvl2pPr>
              <a:buFontTx/>
              <a:buNone/>
              <a:defRPr sz="1200"/>
            </a:lvl2pPr>
            <a:lvl3pPr>
              <a:buFontTx/>
              <a:buNone/>
              <a:defRPr sz="1000"/>
            </a:lvl3pPr>
            <a:lvl4pPr>
              <a:buFontTx/>
              <a:buNone/>
              <a:defRPr sz="900"/>
            </a:lvl4pPr>
            <a:lvl5pPr>
              <a:buFontTx/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5" name="Дата 4"/>
          <p:cNvSpPr>
            <a:spLocks noGrp="1"/>
          </p:cNvSpPr>
          <p:nvPr>
            <p:ph type="dt" sz="half" idx="10"/>
          </p:nvPr>
        </p:nvSpPr>
        <p:spPr>
          <a:xfrm>
            <a:off x="457200" y="6422064"/>
            <a:ext cx="2133600" cy="365125"/>
          </a:xfrm>
        </p:spPr>
        <p:txBody>
          <a:bodyPr/>
          <a:lstStyle/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Полилиния 11"/>
          <p:cNvSpPr>
            <a:spLocks/>
          </p:cNvSpPr>
          <p:nvPr/>
        </p:nvSpPr>
        <p:spPr bwMode="auto">
          <a:xfrm>
            <a:off x="0" y="4752126"/>
            <a:ext cx="9144000" cy="2112962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1066"/>
              </a:cxn>
              <a:cxn ang="0">
                <a:pos x="0" y="1331"/>
              </a:cxn>
              <a:cxn ang="0">
                <a:pos x="5760" y="1331"/>
              </a:cxn>
              <a:cxn ang="0">
                <a:pos x="5760" y="0"/>
              </a:cxn>
              <a:cxn ang="0">
                <a:pos x="0" y="1066"/>
              </a:cxn>
            </a:cxnLst>
            <a:rect l="0" t="0" r="0" b="0"/>
            <a:pathLst>
              <a:path w="5760" h="1331">
                <a:moveTo>
                  <a:pt x="0" y="1066"/>
                </a:moveTo>
                <a:lnTo>
                  <a:pt x="0" y="1331"/>
                </a:lnTo>
                <a:lnTo>
                  <a:pt x="5760" y="1331"/>
                </a:lnTo>
                <a:lnTo>
                  <a:pt x="5760" y="0"/>
                </a:lnTo>
                <a:cubicBezTo>
                  <a:pt x="3220" y="1206"/>
                  <a:pt x="2250" y="1146"/>
                  <a:pt x="0" y="1066"/>
                </a:cubicBezTo>
                <a:close/>
              </a:path>
            </a:pathLst>
          </a:custGeom>
          <a:solidFill>
            <a:schemeClr val="bg1">
              <a:tint val="80000"/>
              <a:satMod val="200000"/>
              <a:alpha val="45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44450" dir="16200000" algn="ctr" rotWithShape="0">
              <a:prstClr val="black">
                <a:alpha val="3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6" name="Полилиния 15"/>
          <p:cNvSpPr>
            <a:spLocks/>
          </p:cNvSpPr>
          <p:nvPr/>
        </p:nvSpPr>
        <p:spPr bwMode="auto">
          <a:xfrm>
            <a:off x="7315200" y="0"/>
            <a:ext cx="1828800" cy="6858000"/>
          </a:xfrm>
          <a:custGeom>
            <a:avLst/>
            <a:gdLst>
              <a:gd name="connsiteX0" fmla="*/ 1914 w 1914"/>
              <a:gd name="connsiteY0" fmla="*/ 9 h 4329"/>
              <a:gd name="connsiteX1" fmla="*/ 1914 w 1914"/>
              <a:gd name="connsiteY1" fmla="*/ 4329 h 4329"/>
              <a:gd name="connsiteX2" fmla="*/ 204 w 1914"/>
              <a:gd name="connsiteY2" fmla="*/ 4327 h 4329"/>
              <a:gd name="connsiteX3" fmla="*/ 0 w 1914"/>
              <a:gd name="connsiteY3" fmla="*/ 0 h 4329"/>
              <a:gd name="connsiteX4" fmla="*/ 1914 w 1914"/>
              <a:gd name="connsiteY4" fmla="*/ 9 h 432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</a:cxnLst>
            <a:rect l="l" t="t" r="r" b="b"/>
            <a:pathLst>
              <a:path w="1914" h="4329">
                <a:moveTo>
                  <a:pt x="1914" y="9"/>
                </a:moveTo>
                <a:lnTo>
                  <a:pt x="1914" y="4329"/>
                </a:lnTo>
                <a:lnTo>
                  <a:pt x="204" y="4327"/>
                </a:lnTo>
                <a:cubicBezTo>
                  <a:pt x="1288" y="3574"/>
                  <a:pt x="2082" y="1734"/>
                  <a:pt x="0" y="0"/>
                </a:cubicBezTo>
                <a:lnTo>
                  <a:pt x="1914" y="9"/>
                </a:lnTo>
                <a:close/>
              </a:path>
            </a:pathLst>
          </a:custGeom>
          <a:solidFill>
            <a:schemeClr val="bg1">
              <a:tint val="90000"/>
              <a:satMod val="350000"/>
              <a:alpha val="40000"/>
            </a:schemeClr>
          </a:soli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>
            <a:outerShdw blurRad="50800" dist="50800" dir="10800000" algn="ctr" rotWithShape="0">
              <a:prstClr val="black">
                <a:alpha val="45000"/>
              </a:prstClr>
            </a:outerShdw>
          </a:effectLst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9" name="Заголовок 8"/>
          <p:cNvSpPr>
            <a:spLocks noGrp="1"/>
          </p:cNvSpPr>
          <p:nvPr>
            <p:ph type="title"/>
          </p:nvPr>
        </p:nvSpPr>
        <p:spPr>
          <a:xfrm>
            <a:off x="457200" y="274638"/>
            <a:ext cx="7467600" cy="1143000"/>
          </a:xfrm>
          <a:prstGeom prst="rect">
            <a:avLst/>
          </a:prstGeom>
        </p:spPr>
        <p:txBody>
          <a:bodyPr vert="horz" lIns="45720" rIns="45720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0" name="Текст 29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74676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2"/>
          </p:nvPr>
        </p:nvSpPr>
        <p:spPr>
          <a:xfrm>
            <a:off x="457200" y="6422064"/>
            <a:ext cx="2133600" cy="365125"/>
          </a:xfrm>
          <a:prstGeom prst="rect">
            <a:avLst/>
          </a:prstGeom>
        </p:spPr>
        <p:txBody>
          <a:bodyPr vert="horz" bIns="0" anchor="b"/>
          <a:lstStyle>
            <a:lvl1pPr algn="l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27F148DD-5A2B-4721-B99D-B0F93160359C}" type="datetimeFigureOut">
              <a:rPr lang="ru-RU" smtClean="0"/>
              <a:pPr/>
              <a:t>14.01.2013</a:t>
            </a:fld>
            <a:endParaRPr lang="ru-RU"/>
          </a:p>
        </p:txBody>
      </p:sp>
      <p:sp>
        <p:nvSpPr>
          <p:cNvPr id="22" name="Нижний колонтитул 21"/>
          <p:cNvSpPr>
            <a:spLocks noGrp="1"/>
          </p:cNvSpPr>
          <p:nvPr>
            <p:ph type="ftr" sz="quarter" idx="3"/>
          </p:nvPr>
        </p:nvSpPr>
        <p:spPr>
          <a:xfrm>
            <a:off x="3124200" y="6422064"/>
            <a:ext cx="2895600" cy="365125"/>
          </a:xfrm>
          <a:prstGeom prst="rect">
            <a:avLst/>
          </a:prstGeom>
        </p:spPr>
        <p:txBody>
          <a:bodyPr vert="horz" lIns="0" rIns="0" bIns="0" anchor="b"/>
          <a:lstStyle>
            <a:lvl1pPr algn="ct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Номер слайда 17"/>
          <p:cNvSpPr>
            <a:spLocks noGrp="1"/>
          </p:cNvSpPr>
          <p:nvPr>
            <p:ph type="sldNum" sz="quarter" idx="4"/>
          </p:nvPr>
        </p:nvSpPr>
        <p:spPr>
          <a:xfrm>
            <a:off x="8153400" y="6422064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000">
                <a:solidFill>
                  <a:schemeClr val="tx2">
                    <a:shade val="50000"/>
                  </a:schemeClr>
                </a:solidFill>
              </a:defRPr>
            </a:lvl1pPr>
          </a:lstStyle>
          <a:p>
            <a:fld id="{3079228E-D8DA-4443-9F53-8507F49C5167}" type="slidenum">
              <a:rPr lang="ru-RU" smtClean="0"/>
              <a:pPr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rtl="0" eaLnBrk="1" latinLnBrk="0" hangingPunct="1">
        <a:spcBef>
          <a:spcPct val="0"/>
        </a:spcBef>
        <a:buNone/>
        <a:defRPr kumimoji="0" sz="46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420624" indent="-384048" algn="l" rtl="0" eaLnBrk="1" latinLnBrk="0" hangingPunct="1">
        <a:spcBef>
          <a:spcPct val="20000"/>
        </a:spcBef>
        <a:buClr>
          <a:schemeClr val="accent1"/>
        </a:buClr>
        <a:buSzPct val="80000"/>
        <a:buFont typeface="Wingdings 2"/>
        <a:buChar char=""/>
        <a:defRPr kumimoji="0" sz="3000" kern="1200">
          <a:solidFill>
            <a:schemeClr val="tx1"/>
          </a:solidFill>
          <a:latin typeface="+mn-lt"/>
          <a:ea typeface="+mn-ea"/>
          <a:cs typeface="+mn-cs"/>
        </a:defRPr>
      </a:lvl1pPr>
      <a:lvl2pPr marL="722376" indent="-274320" algn="l" rtl="0" eaLnBrk="1" latinLnBrk="0" hangingPunct="1">
        <a:spcBef>
          <a:spcPct val="20000"/>
        </a:spcBef>
        <a:buClr>
          <a:schemeClr val="accent1"/>
        </a:buClr>
        <a:buSzPct val="90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2pPr>
      <a:lvl3pPr marL="1005840" indent="-256032" algn="l" rtl="0" eaLnBrk="1" latinLnBrk="0" hangingPunct="1">
        <a:spcBef>
          <a:spcPct val="20000"/>
        </a:spcBef>
        <a:buClr>
          <a:schemeClr val="accent2"/>
        </a:buClr>
        <a:buSzPct val="85000"/>
        <a:buFont typeface="Arial"/>
        <a:buChar char="○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280160" indent="-237744" algn="l" rtl="0" eaLnBrk="1" latinLnBrk="0" hangingPunct="1">
        <a:spcBef>
          <a:spcPct val="20000"/>
        </a:spcBef>
        <a:buClr>
          <a:schemeClr val="accent3"/>
        </a:buClr>
        <a:buSzPct val="90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90472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Arial"/>
        <a:buChar char="-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00784" indent="-182880" algn="l" rtl="0" eaLnBrk="1" latinLnBrk="0" hangingPunct="1">
        <a:spcBef>
          <a:spcPct val="20000"/>
        </a:spcBef>
        <a:buClr>
          <a:schemeClr val="accent5"/>
        </a:buClr>
        <a:buFont typeface="Arial"/>
        <a:buChar char="-"/>
        <a:defRPr kumimoji="0" sz="2000" kern="1200" baseline="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100000"/>
        <a:buFont typeface="Arial"/>
        <a:buChar char="•"/>
        <a:defRPr kumimoji="0" sz="18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39696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▪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331720" indent="-182880" algn="l" rtl="0" eaLnBrk="1" latinLnBrk="0" hangingPunct="1">
        <a:spcBef>
          <a:spcPct val="20000"/>
        </a:spcBef>
        <a:buClr>
          <a:schemeClr val="accent6"/>
        </a:buClr>
        <a:buFont typeface="Arial"/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iki/%D0%9F%D0%BB%D0%B0%D0%B7%D0%BC%D0%B0_%D0%BA%D1%80%D0%BE%D0%B2%D0%B8" TargetMode="External"/><Relationship Id="rId2" Type="http://schemas.openxmlformats.org/officeDocument/2006/relationships/hyperlink" Target="http://ru.wikipedia.org/wiki/%D0%A2%D0%BA%D0%B0%D0%BD%D1%8C_(%D0%B1%D0%B8%D0%BE%D0%BB%D0%BE%D0%B3%D0%B8%D1%8F)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ru.wikipedia.org/wiki/%D0%A2%D1%80%D0%BE%D0%BC%D0%B1%D0%BE%D1%86%D0%B8%D1%82%D1%8B" TargetMode="External"/><Relationship Id="rId5" Type="http://schemas.openxmlformats.org/officeDocument/2006/relationships/hyperlink" Target="http://ru.wikipedia.org/wiki/%D0%AD%D1%80%D0%B8%D1%82%D1%80%D0%BE%D1%86%D0%B8%D1%82%D1%8B" TargetMode="External"/><Relationship Id="rId4" Type="http://schemas.openxmlformats.org/officeDocument/2006/relationships/hyperlink" Target="http://ru.wikipedia.org/wiki/%D0%9B%D0%B5%D0%B9%D0%BA%D0%BE%D1%86%D0%B8%D1%82%D1%8B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Layout" Target="../slideLayouts/slideLayout7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8" Type="http://schemas.openxmlformats.org/officeDocument/2006/relationships/hyperlink" Target="http://ru.wikipedia.org/wiki/%D0%9C%D0%BE%D1%87%D0%B5%D0%B2%D0%B8%D0%BD%D0%B0" TargetMode="External"/><Relationship Id="rId13" Type="http://schemas.openxmlformats.org/officeDocument/2006/relationships/hyperlink" Target="http://ru.wikipedia.org/wiki/%D0%9C%D0%BE%D0%BB%D0%BE%D1%87%D0%BD%D0%B0%D1%8F_%D0%BA%D0%B8%D1%81%D0%BB%D0%BE%D1%82%D0%B0" TargetMode="External"/><Relationship Id="rId18" Type="http://schemas.openxmlformats.org/officeDocument/2006/relationships/hyperlink" Target="http://ru.wikipedia.org/wiki/%D0%92%D0%B8%D1%82%D0%B0%D0%BC%D0%B8%D0%BD%D1%8B" TargetMode="External"/><Relationship Id="rId3" Type="http://schemas.openxmlformats.org/officeDocument/2006/relationships/hyperlink" Target="http://ru.wikipedia.org/wiki/%D0%91%D0%B5%D0%BB%D0%BA%D0%B8" TargetMode="External"/><Relationship Id="rId7" Type="http://schemas.openxmlformats.org/officeDocument/2006/relationships/hyperlink" Target="http://ru.wikipedia.org/wiki/%D0%90%D0%BC%D0%B8%D0%BD%D0%BE%D0%BA%D0%B8%D1%81%D0%BB%D0%BE%D1%82%D1%8B" TargetMode="External"/><Relationship Id="rId12" Type="http://schemas.openxmlformats.org/officeDocument/2006/relationships/hyperlink" Target="http://ru.wikipedia.org/wiki/%D0%9F%D0%B8%D1%80%D0%BE%D0%B2%D0%B8%D0%BD%D0%BE%D0%B3%D1%80%D0%B0%D0%B4%D0%BD%D0%B0%D1%8F_%D0%BA%D0%B8%D1%81%D0%BB%D0%BE%D1%82%D0%B0" TargetMode="External"/><Relationship Id="rId17" Type="http://schemas.openxmlformats.org/officeDocument/2006/relationships/hyperlink" Target="http://ru.wikipedia.org/wiki/%D0%93%D0%BE%D1%80%D0%BC%D0%BE%D0%BD%D1%8B" TargetMode="External"/><Relationship Id="rId2" Type="http://schemas.openxmlformats.org/officeDocument/2006/relationships/hyperlink" Target="http://ru.wikipedia.org/wiki/%D0%9F%D0%BB%D0%B0%D0%B7%D0%BC%D0%B0_%D0%BA%D1%80%D0%BE%D0%B2%D0%B8" TargetMode="External"/><Relationship Id="rId16" Type="http://schemas.openxmlformats.org/officeDocument/2006/relationships/hyperlink" Target="http://ru.wikipedia.org/wiki/%D0%A3%D0%B3%D0%BB%D0%B5%D0%BA%D0%B8%D1%81%D0%BB%D1%8B%D0%B9_%D0%B3%D0%B0%D0%B7" TargetMode="External"/><Relationship Id="rId20" Type="http://schemas.openxmlformats.org/officeDocument/2006/relationships/hyperlink" Target="http://ru.wikipedia.org/wiki/%D0%9D%D0%B5%D0%B9%D1%80%D0%BE%D0%BC%D0%B5%D0%B4%D0%B8%D0%B0%D1%82%D0%BE%D1%80%D1%8B" TargetMode="External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ru.wikipedia.org/wiki/%D0%A4%D0%B8%D0%B1%D1%80%D0%B8%D0%BD%D0%BE%D0%B3%D0%B5%D0%BD" TargetMode="External"/><Relationship Id="rId11" Type="http://schemas.openxmlformats.org/officeDocument/2006/relationships/hyperlink" Target="http://ru.wikipedia.org/wiki/%D0%93%D0%BB%D1%8E%D0%BA%D0%BE%D0%B7%D0%B0" TargetMode="External"/><Relationship Id="rId5" Type="http://schemas.openxmlformats.org/officeDocument/2006/relationships/hyperlink" Target="http://ru.wikipedia.org/wiki/%D0%93%D0%BB%D0%BE%D0%B1%D1%83%D0%BB%D0%B8%D0%BD" TargetMode="External"/><Relationship Id="rId15" Type="http://schemas.openxmlformats.org/officeDocument/2006/relationships/hyperlink" Target="http://ru.wikipedia.org/wiki/%D0%9A%D0%B8%D1%81%D0%BB%D0%BE%D1%80%D0%BE%D0%B4" TargetMode="External"/><Relationship Id="rId10" Type="http://schemas.openxmlformats.org/officeDocument/2006/relationships/hyperlink" Target="http://ru.wikipedia.org/wiki/%D0%90%D0%BC%D0%BC%D0%B8%D0%B0%D0%BA" TargetMode="External"/><Relationship Id="rId19" Type="http://schemas.openxmlformats.org/officeDocument/2006/relationships/hyperlink" Target="http://ru.wikipedia.org/wiki/%D0%A4%D0%B5%D1%80%D0%BC%D0%B5%D0%BD%D1%82%D1%8B" TargetMode="External"/><Relationship Id="rId4" Type="http://schemas.openxmlformats.org/officeDocument/2006/relationships/hyperlink" Target="http://ru.wikipedia.org/wiki/%D0%90%D0%BB%D1%8C%D0%B1%D1%83%D0%BC%D0%B8%D0%BD%D1%8B" TargetMode="External"/><Relationship Id="rId9" Type="http://schemas.openxmlformats.org/officeDocument/2006/relationships/hyperlink" Target="http://ru.wikipedia.org/wiki/%D0%9A%D1%80%D0%B5%D0%B0%D1%82%D0%B8%D0%BD%D0%B8%D0%BD" TargetMode="External"/><Relationship Id="rId14" Type="http://schemas.openxmlformats.org/officeDocument/2006/relationships/hyperlink" Target="http://ru.wikipedia.org/wiki/%D0%9B%D0%B8%D0%BF%D0%B8%D0%B4%D1%8B" TargetMode="Externa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iki/%D0%AD%D1%80%D0%B8%D1%82%D1%80%D0%BE%D1%86%D0%B8%D1%82%D1%8B" TargetMode="External"/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7.xml"/><Relationship Id="rId6" Type="http://schemas.openxmlformats.org/officeDocument/2006/relationships/hyperlink" Target="http://ru.wikipedia.org/wiki/%D0%9A%D0%B8%D1%81%D0%BB%D0%BE%D1%80%D0%BE%D0%B4" TargetMode="External"/><Relationship Id="rId5" Type="http://schemas.openxmlformats.org/officeDocument/2006/relationships/hyperlink" Target="http://ru.wikipedia.org/wiki/%D0%93%D0%B5%D0%BC%D0%BE%D0%B3%D0%BB%D0%BE%D0%B1%D0%B8%D0%BD" TargetMode="External"/><Relationship Id="rId4" Type="http://schemas.openxmlformats.org/officeDocument/2006/relationships/hyperlink" Target="http://ru.wikipedia.org/wiki/%D0%9A%D0%BB%D0%B5%D1%82%D0%BE%D1%87%D0%BD%D0%BE%D0%B5_%D1%8F%D0%B4%D1%80%D0%BE" TargetMode="Externa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iki/%D0%A4%D0%B8%D0%B1%D1%80%D0%B8%D0%BD%D0%BE%D0%B3%D0%B5%D0%BD" TargetMode="External"/><Relationship Id="rId2" Type="http://schemas.openxmlformats.org/officeDocument/2006/relationships/hyperlink" Target="http://ru.wikipedia.org/wiki/%D0%A2%D1%80%D0%BE%D0%BC%D0%B1%D0%BE%D1%86%D0%B8%D1%82%D1%8B" TargetMode="External"/><Relationship Id="rId1" Type="http://schemas.openxmlformats.org/officeDocument/2006/relationships/slideLayout" Target="../slideLayouts/slideLayout7.xml"/><Relationship Id="rId4" Type="http://schemas.openxmlformats.org/officeDocument/2006/relationships/image" Target="../media/image4.jpeg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hyperlink" Target="http://ru.wikipedia.org/wiki/%D0%A7%D0%B5%D0%BB%D0%BE%D0%B2%D0%B5%D0%BA" TargetMode="External"/><Relationship Id="rId2" Type="http://schemas.openxmlformats.org/officeDocument/2006/relationships/hyperlink" Target="http://ru.wikipedia.org/wiki/%D0%9A%D1%80%D0%BE%D0%B2%D1%8C" TargetMode="External"/><Relationship Id="rId1" Type="http://schemas.openxmlformats.org/officeDocument/2006/relationships/slideLayout" Target="../slideLayouts/slideLayout7.xml"/><Relationship Id="rId6" Type="http://schemas.openxmlformats.org/officeDocument/2006/relationships/image" Target="../media/image5.jpeg"/><Relationship Id="rId5" Type="http://schemas.openxmlformats.org/officeDocument/2006/relationships/hyperlink" Target="http://ru.wikipedia.org/wiki/%D0%AF%D0%B4%D1%80%D0%BE_%D0%BA%D0%BB%D0%B5%D1%82%D0%BA%D0%B8" TargetMode="External"/><Relationship Id="rId4" Type="http://schemas.openxmlformats.org/officeDocument/2006/relationships/hyperlink" Target="http://ru.wikipedia.org/wiki/%D0%96%D0%B8%D0%B2%D0%BE%D1%82%D0%BD%D0%BE%D0%B5" TargetMode="Externa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Прямоугольник 3"/>
          <p:cNvSpPr/>
          <p:nvPr/>
        </p:nvSpPr>
        <p:spPr>
          <a:xfrm>
            <a:off x="2928926" y="1857364"/>
            <a:ext cx="2597699" cy="923330"/>
          </a:xfrm>
          <a:prstGeom prst="rect">
            <a:avLst/>
          </a:prstGeom>
          <a:noFill/>
        </p:spPr>
        <p:txBody>
          <a:bodyPr wrap="none" lIns="91440" tIns="45720" rIns="91440" bIns="45720">
            <a:spAutoFit/>
          </a:bodyPr>
          <a:lstStyle/>
          <a:p>
            <a:pPr algn="ctr"/>
            <a:r>
              <a:rPr lang="ru-RU" sz="5400" b="1" cap="all" spc="0" dirty="0" smtClean="0">
                <a:ln w="9000" cmpd="sng">
                  <a:solidFill>
                    <a:srgbClr val="FF0000"/>
                  </a:solidFill>
                  <a:prstDash val="solid"/>
                </a:ln>
                <a:solidFill>
                  <a:srgbClr val="FFC000"/>
                </a:solidFill>
                <a:effectLst>
                  <a:reflection blurRad="12700" stA="28000" endPos="45000" dist="1000" dir="5400000" sy="-100000" algn="bl" rotWithShape="0"/>
                </a:effectLst>
              </a:rPr>
              <a:t>кровь</a:t>
            </a:r>
            <a:endParaRPr lang="ru-RU" sz="5400" b="1" cap="all" spc="0" dirty="0">
              <a:ln w="9000" cmpd="sng">
                <a:solidFill>
                  <a:srgbClr val="FF0000"/>
                </a:solidFill>
                <a:prstDash val="solid"/>
              </a:ln>
              <a:solidFill>
                <a:srgbClr val="FFC000"/>
              </a:solidFill>
              <a:effectLst>
                <a:reflection blurRad="12700" stA="28000" endPos="45000" dist="1000" dir="5400000" sy="-100000" algn="bl" rotWithShape="0"/>
              </a:effectLst>
            </a:endParaRPr>
          </a:p>
        </p:txBody>
      </p:sp>
      <p:sp>
        <p:nvSpPr>
          <p:cNvPr id="5" name="TextBox 4"/>
          <p:cNvSpPr txBox="1"/>
          <p:nvPr/>
        </p:nvSpPr>
        <p:spPr>
          <a:xfrm>
            <a:off x="1928794" y="3286124"/>
            <a:ext cx="4809330" cy="584775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3200" dirty="0" smtClean="0">
                <a:solidFill>
                  <a:srgbClr val="C00000"/>
                </a:solidFill>
                <a:latin typeface="Times New Roman" pitchFamily="18" charset="0"/>
                <a:cs typeface="Times New Roman" pitchFamily="18" charset="0"/>
              </a:rPr>
              <a:t>Обобщение и закрепление</a:t>
            </a:r>
            <a:endParaRPr lang="ru-RU" sz="3200" dirty="0">
              <a:solidFill>
                <a:srgbClr val="C00000"/>
              </a:solidFill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7" name="TextBox 6"/>
          <p:cNvSpPr txBox="1"/>
          <p:nvPr/>
        </p:nvSpPr>
        <p:spPr>
          <a:xfrm>
            <a:off x="3929058" y="5000636"/>
            <a:ext cx="3941848" cy="646331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dirty="0" smtClean="0"/>
              <a:t>Ханнанова Валентина Николаевна</a:t>
            </a:r>
          </a:p>
          <a:p>
            <a:r>
              <a:rPr lang="ru-RU" dirty="0" smtClean="0"/>
              <a:t>МБОУ «Школа №62» г. Казань</a:t>
            </a: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2" name="Таблица 1"/>
          <p:cNvGraphicFramePr>
            <a:graphicFrameLocks noGrp="1"/>
          </p:cNvGraphicFramePr>
          <p:nvPr/>
        </p:nvGraphicFramePr>
        <p:xfrm>
          <a:off x="2180627" y="1397000"/>
          <a:ext cx="4782745" cy="4076146"/>
        </p:xfrm>
        <a:graphic>
          <a:graphicData uri="http://schemas.openxmlformats.org/drawingml/2006/table">
            <a:tbl>
              <a:tblPr/>
              <a:tblGrid>
                <a:gridCol w="321218"/>
                <a:gridCol w="106336"/>
                <a:gridCol w="339063"/>
                <a:gridCol w="481827"/>
                <a:gridCol w="404496"/>
                <a:gridCol w="443162"/>
                <a:gridCol w="455059"/>
                <a:gridCol w="472167"/>
                <a:gridCol w="365831"/>
                <a:gridCol w="106336"/>
                <a:gridCol w="390815"/>
                <a:gridCol w="463981"/>
                <a:gridCol w="432454"/>
              </a:tblGrid>
              <a:tr h="401522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2000" dirty="0" smtClean="0">
                          <a:latin typeface="Calibri"/>
                          <a:ea typeface="Calibri"/>
                          <a:cs typeface="Times New Roman"/>
                        </a:rPr>
                        <a:t>1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9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92600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9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19368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9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49110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2000" dirty="0" smtClean="0">
                          <a:latin typeface="Calibri"/>
                          <a:ea typeface="Calibri"/>
                          <a:cs typeface="Times New Roman"/>
                        </a:rPr>
                        <a:t>4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0557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en-US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6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99672"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2000" dirty="0" smtClean="0">
                          <a:latin typeface="Calibri"/>
                          <a:ea typeface="Calibri"/>
                          <a:cs typeface="Times New Roman"/>
                        </a:rPr>
                        <a:t>5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en-US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2000" dirty="0" smtClean="0">
                          <a:latin typeface="Calibri"/>
                          <a:ea typeface="Calibri"/>
                          <a:cs typeface="Times New Roman"/>
                        </a:rPr>
                        <a:t>7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520741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en-US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72904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2000" dirty="0" smtClean="0">
                          <a:latin typeface="Calibri"/>
                          <a:ea typeface="Calibri"/>
                          <a:cs typeface="Times New Roman"/>
                        </a:rPr>
                        <a:t>6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99672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en-US" sz="1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3" name="Таблица 2"/>
          <p:cNvGraphicFramePr>
            <a:graphicFrameLocks noGrp="1"/>
          </p:cNvGraphicFramePr>
          <p:nvPr/>
        </p:nvGraphicFramePr>
        <p:xfrm>
          <a:off x="4286248" y="928670"/>
          <a:ext cx="3657600" cy="1703070"/>
        </p:xfrm>
        <a:graphic>
          <a:graphicData uri="http://schemas.openxmlformats.org/drawingml/2006/table">
            <a:tbl>
              <a:tblPr/>
              <a:tblGrid>
                <a:gridCol w="476250"/>
                <a:gridCol w="390525"/>
                <a:gridCol w="462280"/>
                <a:gridCol w="433070"/>
                <a:gridCol w="457200"/>
                <a:gridCol w="457200"/>
                <a:gridCol w="476250"/>
                <a:gridCol w="504825"/>
              </a:tblGrid>
              <a:tr h="304800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2000" dirty="0"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en-US" sz="2000" dirty="0" smtClean="0">
                          <a:latin typeface="Calibri"/>
                          <a:ea typeface="Calibri"/>
                          <a:cs typeface="Times New Roman"/>
                        </a:rPr>
                        <a:t>2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19100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20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1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00050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11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11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aphicFrame>
        <p:nvGraphicFramePr>
          <p:cNvPr id="8" name="Таблица 7"/>
          <p:cNvGraphicFramePr>
            <a:graphicFrameLocks noGrp="1"/>
          </p:cNvGraphicFramePr>
          <p:nvPr/>
        </p:nvGraphicFramePr>
        <p:xfrm>
          <a:off x="1928795" y="1397000"/>
          <a:ext cx="4853820" cy="4064000"/>
        </p:xfrm>
        <a:graphic>
          <a:graphicData uri="http://schemas.openxmlformats.org/drawingml/2006/table">
            <a:tbl>
              <a:tblPr/>
              <a:tblGrid>
                <a:gridCol w="375308"/>
                <a:gridCol w="111248"/>
                <a:gridCol w="354726"/>
                <a:gridCol w="504084"/>
                <a:gridCol w="373607"/>
                <a:gridCol w="324099"/>
                <a:gridCol w="572755"/>
                <a:gridCol w="397302"/>
                <a:gridCol w="130142"/>
                <a:gridCol w="252588"/>
                <a:gridCol w="111248"/>
                <a:gridCol w="408868"/>
                <a:gridCol w="485414"/>
                <a:gridCol w="452431"/>
              </a:tblGrid>
              <a:tr h="401522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smtClean="0">
                          <a:latin typeface="Calibri"/>
                          <a:ea typeface="Calibri"/>
                          <a:cs typeface="Times New Roman"/>
                        </a:rPr>
                        <a:t>Э 1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392600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err="1">
                          <a:latin typeface="Calibri"/>
                          <a:ea typeface="Calibri"/>
                          <a:cs typeface="Times New Roman"/>
                        </a:rPr>
                        <a:t>р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19368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и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10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49110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smtClean="0">
                          <a:latin typeface="Calibri"/>
                          <a:ea typeface="Calibri"/>
                          <a:cs typeface="Times New Roman"/>
                        </a:rPr>
                        <a:t>Т 4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err="1">
                          <a:latin typeface="Calibri"/>
                          <a:ea typeface="Calibri"/>
                          <a:cs typeface="Times New Roman"/>
                        </a:rPr>
                        <a:t>р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о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м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б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о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ц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И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т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420557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err="1">
                          <a:latin typeface="Calibri"/>
                          <a:ea typeface="Calibri"/>
                          <a:cs typeface="Times New Roman"/>
                        </a:rPr>
                        <a:t>р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en-US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а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99672"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smtClean="0">
                          <a:latin typeface="Calibri"/>
                          <a:ea typeface="Calibri"/>
                          <a:cs typeface="Times New Roman"/>
                        </a:rPr>
                        <a:t>К 5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р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о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в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err="1">
                          <a:latin typeface="Calibri"/>
                          <a:ea typeface="Calibri"/>
                          <a:cs typeface="Times New Roman"/>
                        </a:rPr>
                        <a:t>ь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en-US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smtClean="0">
                          <a:latin typeface="Calibri"/>
                          <a:ea typeface="Calibri"/>
                          <a:cs typeface="Times New Roman"/>
                        </a:rPr>
                        <a:t>Я 7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508595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err="1">
                          <a:latin typeface="Calibri"/>
                          <a:ea typeface="Calibri"/>
                          <a:cs typeface="Times New Roman"/>
                        </a:rPr>
                        <a:t>ц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en-US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д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5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72904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smtClean="0">
                          <a:latin typeface="Calibri"/>
                          <a:ea typeface="Calibri"/>
                          <a:cs typeface="Times New Roman"/>
                        </a:rPr>
                        <a:t>К 6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и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с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л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о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Р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о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err="1">
                          <a:latin typeface="Calibri"/>
                          <a:ea typeface="Calibri"/>
                          <a:cs typeface="Times New Roman"/>
                        </a:rPr>
                        <a:t>д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99672"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>
                      <a:noFill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т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3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en-US" sz="200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gridSpan="2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о</a:t>
                      </a:r>
                    </a:p>
                  </a:txBody>
                  <a:tcPr marL="64244" marR="64244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gridSpan="5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  <p:graphicFrame>
        <p:nvGraphicFramePr>
          <p:cNvPr id="9" name="Таблица 8"/>
          <p:cNvGraphicFramePr>
            <a:graphicFrameLocks noGrp="1"/>
          </p:cNvGraphicFramePr>
          <p:nvPr/>
        </p:nvGraphicFramePr>
        <p:xfrm>
          <a:off x="4000496" y="571480"/>
          <a:ext cx="3729038" cy="2053590"/>
        </p:xfrm>
        <a:graphic>
          <a:graphicData uri="http://schemas.openxmlformats.org/drawingml/2006/table">
            <a:tbl>
              <a:tblPr/>
              <a:tblGrid>
                <a:gridCol w="500066"/>
                <a:gridCol w="438147"/>
                <a:gridCol w="462280"/>
                <a:gridCol w="433070"/>
                <a:gridCol w="457200"/>
                <a:gridCol w="457200"/>
                <a:gridCol w="476250"/>
                <a:gridCol w="504825"/>
              </a:tblGrid>
              <a:tr h="304800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en-US" sz="2000" dirty="0">
                          <a:latin typeface="Calibri"/>
                          <a:ea typeface="Calibri"/>
                          <a:cs typeface="Times New Roman"/>
                        </a:rPr>
                        <a:t> </a:t>
                      </a:r>
                      <a:r>
                        <a:rPr lang="ru-RU" sz="2000" dirty="0" err="1" smtClean="0">
                          <a:latin typeface="Calibri"/>
                          <a:ea typeface="Calibri"/>
                          <a:cs typeface="Times New Roman"/>
                        </a:rPr>
                        <a:t>п</a:t>
                      </a:r>
                      <a:r>
                        <a:rPr lang="ru-RU" sz="2000" dirty="0" smtClean="0">
                          <a:latin typeface="Calibri"/>
                          <a:ea typeface="Calibri"/>
                          <a:cs typeface="Times New Roman"/>
                        </a:rPr>
                        <a:t>  2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19100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smtClean="0">
                          <a:latin typeface="Calibri"/>
                          <a:ea typeface="Calibri"/>
                          <a:cs typeface="Times New Roman"/>
                        </a:rPr>
                        <a:t>Л </a:t>
                      </a:r>
                      <a:r>
                        <a:rPr lang="ru-RU" sz="1600" dirty="0" smtClean="0">
                          <a:latin typeface="Calibri"/>
                          <a:ea typeface="Calibri"/>
                          <a:cs typeface="Times New Roman"/>
                        </a:rPr>
                        <a:t>3</a:t>
                      </a:r>
                      <a:endParaRPr lang="ru-RU" sz="16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е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err="1">
                          <a:latin typeface="Calibri"/>
                          <a:ea typeface="Calibri"/>
                          <a:cs typeface="Times New Roman"/>
                        </a:rPr>
                        <a:t>й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к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о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 err="1">
                          <a:latin typeface="Calibri"/>
                          <a:ea typeface="Calibri"/>
                          <a:cs typeface="Times New Roman"/>
                        </a:rPr>
                        <a:t>ц</a:t>
                      </a:r>
                      <a:endParaRPr lang="ru-RU" sz="2000" dirty="0">
                        <a:latin typeface="Calibri"/>
                        <a:ea typeface="Calibri"/>
                        <a:cs typeface="Times New Roman"/>
                      </a:endParaRP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и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т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</a:tr>
              <a:tr h="533400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а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  <a:tr h="400050">
                <a:tc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>
                          <a:latin typeface="Calibri"/>
                          <a:ea typeface="Calibri"/>
                          <a:cs typeface="Times New Roman"/>
                        </a:rPr>
                        <a:t>з</a:t>
                      </a:r>
                    </a:p>
                  </a:txBody>
                  <a:tcPr marL="68580" marR="68580" marT="0" marB="0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</a:tcPr>
                </a:tc>
                <a:tc gridSpan="7">
                  <a:txBody>
                    <a:bodyPr/>
                    <a:lstStyle/>
                    <a:p>
                      <a:pPr algn="l">
                        <a:lnSpc>
                          <a:spcPct val="115000"/>
                        </a:lnSpc>
                        <a:spcAft>
                          <a:spcPts val="1000"/>
                        </a:spcAft>
                      </a:pPr>
                      <a:r>
                        <a:rPr lang="ru-RU" sz="2000" dirty="0">
                          <a:latin typeface="Calibri"/>
                          <a:ea typeface="Calibri"/>
                          <a:cs typeface="Times New Roman"/>
                        </a:rPr>
                        <a:t> </a:t>
                      </a:r>
                    </a:p>
                  </a:txBody>
                  <a:tcPr marL="0" marR="0" marT="0" marB="0" anchor="ctr">
                    <a:lnL w="12700" cap="flat" cmpd="sng" algn="ctr">
                      <a:solidFill>
                        <a:srgbClr val="000000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>
                      <a:noFill/>
                    </a:lnR>
                    <a:lnT>
                      <a:noFill/>
                    </a:lnT>
                    <a:lnB>
                      <a:noFill/>
                    </a:lnB>
                  </a:tcPr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  <a:tc hMerge="1">
                  <a:txBody>
                    <a:bodyPr/>
                    <a:lstStyle/>
                    <a:p>
                      <a:endParaRPr lang="ru-RU"/>
                    </a:p>
                  </a:txBody>
                  <a:tcPr/>
                </a:tc>
              </a:tr>
            </a:tbl>
          </a:graphicData>
        </a:graphic>
      </p:graphicFrame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0" y="714356"/>
            <a:ext cx="8501090" cy="89255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ru-RU" sz="2800" b="0" u="sng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Кровь</a:t>
            </a:r>
            <a:r>
              <a:rPr kumimoji="0" lang="ru-RU" sz="28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 – </a:t>
            </a:r>
            <a:r>
              <a:rPr kumimoji="0" lang="ru-RU" sz="2800" b="0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ru.wikipedia.org</a:t>
            </a:r>
            <a:r>
              <a:rPr kumimoji="0" lang="ru-RU" sz="28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/</a:t>
            </a:r>
            <a:r>
              <a:rPr kumimoji="0" lang="ru-RU" sz="2800" b="0" i="1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wiki</a:t>
            </a:r>
            <a:r>
              <a:rPr kumimoji="0" lang="ru-RU" sz="2800" b="0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/</a:t>
            </a:r>
            <a:r>
              <a:rPr kumimoji="0" lang="ru-RU" sz="2800" b="1" i="1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alibri" pitchFamily="34" charset="0"/>
                <a:ea typeface="Calibri" pitchFamily="34" charset="0"/>
                <a:cs typeface="Times New Roman" pitchFamily="18" charset="0"/>
              </a:rPr>
              <a:t>Кровь </a:t>
            </a:r>
            <a:endParaRPr lang="en-US" sz="2400" dirty="0" smtClean="0">
              <a:latin typeface="Calibri" pitchFamily="34" charset="0"/>
              <a:cs typeface="Times New Roman" pitchFamily="18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n-US" sz="24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  <a:cs typeface="Arial" pitchFamily="34" charset="0"/>
            </a:endParaRPr>
          </a:p>
        </p:txBody>
      </p:sp>
      <p:sp>
        <p:nvSpPr>
          <p:cNvPr id="3" name="Прямоугольник 2"/>
          <p:cNvSpPr/>
          <p:nvPr/>
        </p:nvSpPr>
        <p:spPr>
          <a:xfrm>
            <a:off x="0" y="1785926"/>
            <a:ext cx="671514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smtClean="0"/>
              <a:t>.</a:t>
            </a:r>
            <a:endParaRPr lang="ru-RU" sz="2800" dirty="0"/>
          </a:p>
        </p:txBody>
      </p:sp>
      <p:sp>
        <p:nvSpPr>
          <p:cNvPr id="7" name="TextBox 6"/>
          <p:cNvSpPr txBox="1"/>
          <p:nvPr/>
        </p:nvSpPr>
        <p:spPr>
          <a:xfrm>
            <a:off x="2143108" y="285728"/>
            <a:ext cx="4503990" cy="523220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ru-RU" sz="2800" dirty="0" smtClean="0"/>
              <a:t>Использованные ресурсы</a:t>
            </a:r>
            <a:endParaRPr lang="ru-RU" sz="2800" dirty="0"/>
          </a:p>
        </p:txBody>
      </p:sp>
      <p:sp>
        <p:nvSpPr>
          <p:cNvPr id="10" name="Прямоугольник 9"/>
          <p:cNvSpPr/>
          <p:nvPr/>
        </p:nvSpPr>
        <p:spPr>
          <a:xfrm>
            <a:off x="0" y="1142984"/>
            <a:ext cx="839915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pPr lvl="0" eaLnBrk="0" fontAlgn="base" hangingPunct="0">
              <a:spcBef>
                <a:spcPct val="0"/>
              </a:spcBef>
              <a:spcAft>
                <a:spcPct val="0"/>
              </a:spcAft>
            </a:pPr>
            <a:r>
              <a:rPr lang="ru-RU" sz="2800" u="sng" dirty="0" smtClean="0">
                <a:latin typeface="Calibri" pitchFamily="34" charset="0"/>
                <a:ea typeface="Calibri" pitchFamily="34" charset="0"/>
                <a:cs typeface="Times New Roman" pitchFamily="18" charset="0"/>
              </a:rPr>
              <a:t>Состав крови </a:t>
            </a:r>
            <a:r>
              <a:rPr lang="ru-RU" sz="2800" dirty="0" smtClean="0">
                <a:latin typeface="Calibri" pitchFamily="34" charset="0"/>
                <a:ea typeface="Calibri" pitchFamily="34" charset="0"/>
                <a:cs typeface="Times New Roman" pitchFamily="18" charset="0"/>
              </a:rPr>
              <a:t>– </a:t>
            </a:r>
            <a:r>
              <a:rPr lang="en-US" sz="2800" dirty="0" smtClean="0">
                <a:latin typeface="Calibri" pitchFamily="34" charset="0"/>
                <a:ea typeface="Calibri" pitchFamily="34" charset="0"/>
                <a:cs typeface="Times New Roman" pitchFamily="18" charset="0"/>
              </a:rPr>
              <a:t>https://www.google.ru/search?q=</a:t>
            </a:r>
            <a:r>
              <a:rPr lang="en-US" sz="2800" dirty="0" err="1" smtClean="0">
                <a:latin typeface="Calibri" pitchFamily="34" charset="0"/>
                <a:ea typeface="Calibri" pitchFamily="34" charset="0"/>
                <a:cs typeface="Times New Roman" pitchFamily="18" charset="0"/>
              </a:rPr>
              <a:t>кровь</a:t>
            </a:r>
            <a:endParaRPr lang="en-US" sz="2800" dirty="0" smtClean="0">
              <a:latin typeface="Calibri" pitchFamily="34" charset="0"/>
              <a:ea typeface="Calibri" pitchFamily="34" charset="0"/>
              <a:cs typeface="Times New Roman" pitchFamily="18" charset="0"/>
            </a:endParaRPr>
          </a:p>
        </p:txBody>
      </p:sp>
      <p:sp>
        <p:nvSpPr>
          <p:cNvPr id="11" name="Прямоугольник 10"/>
          <p:cNvSpPr/>
          <p:nvPr/>
        </p:nvSpPr>
        <p:spPr>
          <a:xfrm>
            <a:off x="0" y="3286124"/>
            <a:ext cx="914400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u="sng" dirty="0" smtClean="0"/>
              <a:t>Тромбоцит</a:t>
            </a:r>
            <a:r>
              <a:rPr lang="ru-RU" sz="2800" dirty="0" smtClean="0"/>
              <a:t> – </a:t>
            </a:r>
            <a:r>
              <a:rPr lang="en-US" sz="2800" dirty="0" smtClean="0"/>
              <a:t>http://www.u-hiv.ru/news_hivlechenie_thrombocytes.htm</a:t>
            </a:r>
            <a:endParaRPr lang="ru-RU" sz="2800" dirty="0"/>
          </a:p>
        </p:txBody>
      </p:sp>
      <p:sp>
        <p:nvSpPr>
          <p:cNvPr id="9" name="Прямоугольник 8"/>
          <p:cNvSpPr/>
          <p:nvPr/>
        </p:nvSpPr>
        <p:spPr>
          <a:xfrm>
            <a:off x="0" y="4572008"/>
            <a:ext cx="914400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u="sng" dirty="0" smtClean="0"/>
              <a:t>Эритроциты</a:t>
            </a:r>
            <a:r>
              <a:rPr lang="ru-RU" sz="2800" dirty="0" smtClean="0"/>
              <a:t> – </a:t>
            </a:r>
            <a:r>
              <a:rPr lang="en-US" sz="2800" dirty="0" smtClean="0"/>
              <a:t>http://farmamir.ru/2012/01/krov-eto-nasha-reka-zhizni/</a:t>
            </a:r>
            <a:endParaRPr lang="ru-RU" sz="2800" dirty="0"/>
          </a:p>
        </p:txBody>
      </p:sp>
      <p:sp>
        <p:nvSpPr>
          <p:cNvPr id="12" name="Прямоугольник 11"/>
          <p:cNvSpPr/>
          <p:nvPr/>
        </p:nvSpPr>
        <p:spPr>
          <a:xfrm>
            <a:off x="0" y="1643050"/>
            <a:ext cx="9206559" cy="523220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2800" u="sng" dirty="0" smtClean="0"/>
              <a:t>Состав крови </a:t>
            </a:r>
            <a:r>
              <a:rPr lang="ru-RU" sz="2800" dirty="0" smtClean="0"/>
              <a:t>– </a:t>
            </a:r>
            <a:r>
              <a:rPr lang="en-US" sz="2800" dirty="0" smtClean="0"/>
              <a:t>http://alligater.org/news/2012-09-10-198</a:t>
            </a:r>
            <a:endParaRPr lang="ru-RU" sz="2800" dirty="0"/>
          </a:p>
        </p:txBody>
      </p:sp>
      <p:sp>
        <p:nvSpPr>
          <p:cNvPr id="13" name="Прямоугольник 12"/>
          <p:cNvSpPr/>
          <p:nvPr/>
        </p:nvSpPr>
        <p:spPr>
          <a:xfrm>
            <a:off x="0" y="2071678"/>
            <a:ext cx="9144000" cy="95410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u="sng" dirty="0" smtClean="0"/>
              <a:t>Лейкоциты</a:t>
            </a:r>
            <a:r>
              <a:rPr lang="ru-RU" sz="2800" dirty="0" smtClean="0"/>
              <a:t> – </a:t>
            </a:r>
            <a:r>
              <a:rPr lang="en-US" sz="2800" dirty="0" smtClean="0"/>
              <a:t>http://zhivie-recepti.ru/o-zhivom-pitanii/varenaya-eda-i-leykotsitoz-v-krovi</a:t>
            </a:r>
            <a:endParaRPr lang="ru-RU" sz="2800" dirty="0"/>
          </a:p>
        </p:txBody>
      </p:sp>
      <p:sp>
        <p:nvSpPr>
          <p:cNvPr id="15" name="Прямоугольник 14"/>
          <p:cNvSpPr/>
          <p:nvPr/>
        </p:nvSpPr>
        <p:spPr>
          <a:xfrm>
            <a:off x="0" y="2928934"/>
            <a:ext cx="9144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smtClean="0"/>
              <a:t>ru.wikipedia.org/wiki/</a:t>
            </a:r>
            <a:r>
              <a:rPr lang="ru-RU" sz="2800" b="1" i="1" dirty="0" smtClean="0"/>
              <a:t>Лейкоциты</a:t>
            </a:r>
            <a:endParaRPr lang="ru-RU" sz="2800" dirty="0"/>
          </a:p>
        </p:txBody>
      </p:sp>
      <p:sp>
        <p:nvSpPr>
          <p:cNvPr id="16" name="Прямоугольник 15"/>
          <p:cNvSpPr/>
          <p:nvPr/>
        </p:nvSpPr>
        <p:spPr>
          <a:xfrm>
            <a:off x="0" y="4143380"/>
            <a:ext cx="9144000" cy="52322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sz="2800" i="1" dirty="0" smtClean="0"/>
              <a:t>ru.wikipedia.org/wiki/</a:t>
            </a:r>
            <a:r>
              <a:rPr lang="ru-RU" sz="2800" b="1" i="1" dirty="0" smtClean="0"/>
              <a:t>Тромбоциты</a:t>
            </a:r>
            <a:endParaRPr lang="ru-RU" sz="2800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285720" y="500042"/>
            <a:ext cx="7715304" cy="563231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600" b="1" dirty="0" smtClean="0">
                <a:solidFill>
                  <a:srgbClr val="FF0000"/>
                </a:solidFill>
              </a:rPr>
              <a:t>Кровь</a:t>
            </a:r>
            <a:r>
              <a:rPr lang="ru-RU" sz="3600" dirty="0" smtClean="0"/>
              <a:t> — внутренняя среда организма, образованная жидкой соединительной</a:t>
            </a:r>
            <a:r>
              <a:rPr lang="en-US" sz="3600" dirty="0" smtClean="0"/>
              <a:t> </a:t>
            </a:r>
            <a:r>
              <a:rPr lang="ru-RU" sz="3600" u="sng" dirty="0" smtClean="0">
                <a:hlinkClick r:id="rId2" tooltip="Ткань (биология)"/>
              </a:rPr>
              <a:t>тканью</a:t>
            </a:r>
            <a:r>
              <a:rPr lang="ru-RU" sz="3600" dirty="0" smtClean="0"/>
              <a:t>. Состоит из </a:t>
            </a:r>
            <a:r>
              <a:rPr lang="ru-RU" sz="3600" dirty="0" smtClean="0">
                <a:hlinkClick r:id="rId3" tooltip="Плазма крови"/>
              </a:rPr>
              <a:t>плазмы</a:t>
            </a:r>
            <a:r>
              <a:rPr lang="ru-RU" sz="3600" dirty="0" smtClean="0"/>
              <a:t> и форменных элементов: клеток </a:t>
            </a:r>
            <a:r>
              <a:rPr lang="ru-RU" sz="3600" dirty="0" smtClean="0">
                <a:hlinkClick r:id="rId4" tooltip="Лейкоциты"/>
              </a:rPr>
              <a:t>лейкоцитов</a:t>
            </a:r>
            <a:r>
              <a:rPr lang="ru-RU" sz="3600" dirty="0" smtClean="0"/>
              <a:t> и </a:t>
            </a:r>
            <a:r>
              <a:rPr lang="ru-RU" sz="3600" dirty="0" err="1" smtClean="0"/>
              <a:t>постклеточных</a:t>
            </a:r>
            <a:r>
              <a:rPr lang="ru-RU" sz="3600" dirty="0" smtClean="0"/>
              <a:t> структур (</a:t>
            </a:r>
            <a:r>
              <a:rPr lang="ru-RU" sz="3600" dirty="0" smtClean="0">
                <a:hlinkClick r:id="rId5" tooltip="Эритроциты"/>
              </a:rPr>
              <a:t>эритроцитов</a:t>
            </a:r>
            <a:r>
              <a:rPr lang="ru-RU" sz="3600" dirty="0" smtClean="0"/>
              <a:t> и </a:t>
            </a:r>
            <a:r>
              <a:rPr lang="ru-RU" sz="3600" dirty="0" smtClean="0">
                <a:hlinkClick r:id="rId6" tooltip="Тромбоциты"/>
              </a:rPr>
              <a:t>тромбоцитов</a:t>
            </a:r>
            <a:r>
              <a:rPr lang="ru-RU" sz="3600" dirty="0" smtClean="0"/>
              <a:t>). В среднем, массовая доля крови к общей массе тела человека составляет 6,5-7 %</a:t>
            </a:r>
            <a:endParaRPr lang="ru-RU" sz="3600" dirty="0"/>
          </a:p>
        </p:txBody>
      </p:sp>
      <p:sp>
        <p:nvSpPr>
          <p:cNvPr id="2050" name="AutoShape 2" descr="data:image/jpeg;base64,/9j/4AAQSkZJRgABAQAAAQABAAD/2wCEAAkGBhQSERQUEhQVFRUVFRQVFxcXFBcXFhQYFBgVFRQUFRUXHCYfFxkjHBQUHy8gIycpLCwsFR4xNTAqNSYrLCkBCQoKDgwOGg8PGikkHCQsKSwsLCwsKSwpLCwsLCksLCwsKSwsLCwpLCwsLCwpLCwsLCwsLCwsLCwpLCwpKSwsLP/AABEIALcBEwMBIgACEQEDEQH/xAAcAAACAwEBAQEAAAAAAAAAAAAAAQIDBAUHBgj/xAA+EAABAwIEAwQIBAUEAgMAAAABAAIRAyEEMUFREmFxBYGRoQYHEyIysdHwFEJSwSNicuHxCDOCkhXSQ4PC/8QAGgEBAQEBAQEBAAAAAAAAAAAAAAECAwQFBv/EACsRAQEAAgIBAgQFBQEAAAAAAAABAhEDEiFBUQQTMXEFYaHh8IGCkbHBFP/aAAwDAQACEQMRAD8A8xNRL2izmqoGsvL1e3bV7VL2yyGsomsnVOzYayia6xmqomqtdU7Nbq6ga6ymoo+0V6s92k1lA1VRxpcS11Zua72iONVByaumbkZCrJVhKi4LTNqspFMpFGSTQmgYTSBTRAkSmolFCSChFCE0kAgoQgFEppFECEIVRIKSQUpUVFCcoRFxqJF6qlKVNOvZaXqPGoSiU0ztIuRxKBRKuk2lKUpIQOUSkmgcphRhNqC1qiQmCglRVZUVNygVWQhIFNFMJqKaiGUkJIoQhCoEIQgE0k0CSUkigimEJFVlIJqITUAhCEDSQmikgoKSBpJohABCaIRQApQkFMIIgIUwFF4QIFMFQTCBuUCplRIQRhNNEIBCCE0EUJpKAQmEkAhNJAIQgqhoUZTRCKSaIQATlRlSRBKEIRSTRCcIEkrOBBYioKQCfArqVNBVwpELX7DZV1KEc0XSprU4SBUgihRcmrKOFc8w1pcdgCfkoKmsTLF9R2T6v8ZWjhoPA3d7o819NgvUrinxxljBreTCbamFeXEKTqJABIIBy5r3bsv1HYdjg6rVNQjJsANJ58uS34r1OYSo/ie+of5eIBo5CBZTa/Lr88cKkGL9En1JdnuaI4wbX4zfxUKvqFwXCIfV5niHdFlWeun554EFi97xv+n+hH8PEVB/U1p+UWXHx3+n2qP9rEMf1aW/uUTUeNFqUL0TtH1K9oUrim2p/Q4E+BhfI9qejWIw5itRqMj9TCB45IachCmWKMKskkmQhAkJpIhBMIhCASTQgihOEIBCaEF4po4FexquFERzRvTGGJkK97VQ5ABitaICr4kuJBtpOsqzmoYKi+o7hptLnHQCV6B6O+qitVh1cik39My88tgs2tTG36PO6WDc93CxpcdA0EnyX1/YXqpxdeC8eybu7PuaF7J2F6KUMK0CkxoO5Ek9Suxraf8ACxc/Z2x4p6vjuzfVLhWtpms3jdTbE5B2o4hqbr6vB9iUKQDadFjejQPNag79Vk5ETocvos9tukx0u9nFpA6HyU25TInKFUXA320t81wfSf04pYJt/fqOEspggW/U79LfM6KXKTzWsOLPky64TdfU0q4AibbxkseN9JcLTMPxFGnGhqNk/wDGZC8K7e9M8Viz/EqEM0psPDTHcPi6ukriNfGRibGLSNlxvxPtH2eP8Ctm+TLV/L+f8fohnprg3GBjMOdpcAPErsYTtRlX/bqUqn9FQO+S8I9GvSLCUaZbicEyueL4+LhdB0g55Z2zX1GE7a7EqkTRqYd244hHQtcfku2HJv1n6vL8R+FdLZMc7PeTG/pLK9WNcj8p+aTagn4r7EL4nC0q3DxdmdoNrgX9jWcHyNpPvN8kYD1lhtX2OPpHDVR+q9M7EP8Ayg7mRzXS56+r53/izu+nnX1n0s/tvn/D7kX2PQqFai14IcAQRcOEjzVNHFMdykAgg2I0MixHNaeG1jPW/mty7eOy4vke3fVZgcTJdQax5HxU/dNtYFpXwfan+nswTQxA1gVG58uJv0XswfoQR5hKoyN48R9Qi/d+UPSP0GxeCP8AHpEN0ePeYf8AkMu9fPlq/YuLwrarCyo0OYbXuO9ef+knqVwteXUJoO/luwn+n6Jteu355hEL630k9WuLwcl1MvYL8bASI5jML5QhViyxBACZSlECScpIhJoSQEppIQbGPWplSVgKYejW2mo+FmcUuJSZTLiABJOQGvJAmgr6r0V9AK+MIcR7On+ojP8ApC+m9C/VfxAVcVYWLaf/ALfReoUqIa0BoAAsP7Bcss9fR6OPi35ycv0b9E6GEphtNo4vzPI953eu66pEafeyqL7XPDOuqQcPygk6k/Vcd7emRdxzpPXJWOqf3A3vadlie86u/wCIKn+KaxosY5kXkSm16rQ4RvOgKta/+XLK9hOYMrB+PFuEATpHveJ/uqqld1zOlySB3wdE211tYvTD0yp4Wm5jQXVnfC2fdaCPidBz1jovHsXi3VHl9Rxc5xkkm5Xd9OsTTfiZpkGGNB4YibnSxN7r5txXk5MrlX6v4D4fDh4plJ5olKVEuSlZ09dzWBykHKniWtoplvxODtuEFp7wZC1Js+ZpBlYi4JB5KT6xOZJ6mVRKkCs211mW31Xoj6c1cG4NP8SgfipkzF7upn8p5Cx817b2L2lTxFMVMPUBBAMaidCPvVfmoFej+qTGML61N7y13CHMziJ9+R14TOkncrtwctl618T8W+A48uO82PjKfXXr/R64cQR8QQL/AAO7jpyhY/bPaLxUYdcxtmkxzSQGkg6CJHcQvdt+R6LuODeWnlkk90OubbhJ1bR97WytuOqg43HCZ5HONiVGpFlVocCDBEbb7hedemnqfoYmamGilVImPyOPMadQvQ+IQT8J2g/NVOdmBnbuV2vXb8r+kPopiMG/hr0y3Z2bXf0uyK4xC/W3aXZdLEUzTrsDmnQifDmvGvTz1Qmg01cIXPYLupm7hzadRyWpltyy4/Z5aglNzYUYWnESnCipBAQhNCK0+xUDSW9rFOhgnVHhrBJJgBTbWtsWGwjnuDWgkmwA1Xr/AKCegLcOBWriapFgbhk/urfQv0NbhW+0fDqpF9mDYL63jgbDf6eC4Z8npHr4+LXmtHFpPPLxsoGuBrHKJJWb2pMwO85qBc0ZukjQLjt6ZF34vZvic1KXEe86Oh8lhrYu5F7HMaoawu6aKtaaxVY0GLnXlkh2Km9hqLZ9yyvgCHGL77qipigwyALaz+ypprq1iRYSZ2gAddSkKJhxqMZUJbA4gCBzG65+I7QcctdrfXnqqRjC2bHIxLjY6dUbkrndsdh038RFJjMrNAB55fNfE9p4D2byJH6gBsSbdy+zxmLI+K5I1C+Y7SwgcSTY7yVwznl9n4Pmyx8ZfRwyElp/BndVGgsar6PbGq0JlhCQUaSCkEgOS19nUwajQ8Hhm/hryUrpLJ5UsXr3oKKLcHThgJcS4vFnB+RvF9o2HNcXsHDNa4OpnhP6mZgERYSPNfV4bGi4LKck3IIpOJ/U7hHC7TMT1Xfiw1dvifiPxXzcflyeu/r/AD/bqioAOKnUMDMAkHw18k/a8R96G8wLnbi+tlzKuHa4gBwa7OHaf8x7p8QtTsaY/iAuOVzlFhazo6GORXp2+Hcfb9/3dBjnU7nhcNCbxNp/ym9zdCbXyAjpewXMoOc74INpixAM6DfuVtwdteF1o1MTp1TbPXy3vrmRO3eoNeDxDLyn7zWV1cznnHxCPEKbsQA6bRyybb+bTPwTZ1aTW3Fo77Zq0uB2iPsLEKsCLnWbXn5KxrrDhItkOuYKbZuLzP1l+rEVuLEYRoD830xYP/mbs75rxerSLSQRBBgg5gjRfrfj0NjnyK8x9ZXq4bWD8ThhFUXewZPjMj+b5rrjl7vPyce/MeJoCk9kGFBbeZKUkIQdmkC4hrQSSYAG5XqXoh6IDDe/Vg1eVw3kOf1XL9XPYADTiKjbkwyRpqR1X25q3tnrs3l1Xn5M/R7+Lj9avJI0vt95pVa8QDncgad5VJxB/Lnq489lnfWizbnVxvBXnemRodVe62W2nmoClA94geAWPE4i0G5OfRZa/vTw5KtyN57SaJESRrv36qJxz4JGRsCLROXNYWUZztzQ7GNEezhx3nbOBmVV1FkuOd+v7lMhozIynfJc92OcbOHzEd33kkRHvF0Dn8lW9N1XtjhEAZb6dFjxHagM2I58wMovOgVdStTBBOu2VtZP0WPEdoDIN/v4wjWMiWMxctBIPUERztFjlquLiapJVuKxpnIcO1/qs74dkSDsfmCP8rOtvXheqh7o1VDnp1W3VbmqaevHOxIkIa1V8ATFNTTtOStTKcrq9l1fZuBbmDIOx328ZXMwj4OQPX7+S7OGxVE503NN/hfY7fGDHdvorI4cvJda0+n7O7XB/wB6mypaxa0U6hPN9MQf+QXboYik/wCB5GXu1GxH/wBjbRzIC+e7PfhyJb7eREg+zLbjR0CTnoOq6FPCMNw8Z6seOV4aQPErrq+sfI5Ou/Wfz2dppJYQ0kt1g8TNrlpPiUnV3BoAA4RcNNx3EmR1n5LmO7KIMtqUxqIqt4uuhi581uwzKbQeNwBj/wCN7XtJ5tm56Hvla8uF1919NzSRwmCRkSARymbjqtIrPaSCT0OX9u5c6nTLiC2DfNvLdubTbURzSOLe0mzXaXaDrnlCia26tWqSRkJjnEbHPdTFZsxYOOWYyK5lPGDhbJk62MDqAFL2kEOEROt2nkpU6uhUqkRawtHLOeqmxx4oFnA6Xka+RWL/AMjkC3W98p2lbBUDjLT7wtbO1p6KpZYsdiZ+LQ2Pyt4qwmf22MrC55aYj7tZWUKltwdPvVXbNxeVetD1ehodisO05k1WDIT+dv7ryghfrEgFpm4y3ibX5LxH1o+gf4eocRQH8F5lwA/23H/8ldsctvJy8frHniEQhbed+h2jhsBwgCLZAAWA2Sc+3u2aLk6nqqTV4vdbYTJO6orV+I8LY4RmdDHNfOtfZkN+K4jaQ3l9+SDiIsy53+81lOI4oa3Lf70SrYwMs2C7Lp97I1peXx8eg/v+5WWp2oBZkA8x5QqXtc67nRH6j58lmqPZp7x5fdlW5InWxj3CDqRy7rKttOLkxG6zvxpGQHTNVcZcZcfvkFXSeG+rji4Hh+KLHUbnrksLnucfePUqNTEhuWapONcfv91dEmmgsiZIPQ+aT8S0C9/mufUaVF7BHvFG/udTFBxyPcAVRUqibSRfSPKUnMsSLgeW37rM5/NV0l9kn1CVUaiDUSLlHSZaSDlYw/cqlrlay6aa7tuHLPzBw0sR8iF1cGKM/FVB3hsA9AJKw4BtLhPGHzpwFvmHDpqumcNSEGlUn+Wo3gI7wS0jnbotSfk8+fJ93XwtCkILarQCLio1zS2wmeDiGeR12C6bKE/A+nUtMMf70THwvDSe6VwKVFxyDTr7r2u6WlXOaWj3mkT+ppbMWsSB5K+J6PNfPq7OIwTogtqA/wBDoPeBBSot4fiDhtLSPmFgw+KcPhe4WtwvIg72N9VopYypea1S5ymQepPVPDPlre68gkHcH91azEOa2XQ6cjeR1P7GVm/8m787GOtHwNB8WwQeaspYpnCZJbcQHCR/2Bt4In3bqeIYQbgTEaEztpbWSOSk1tn3uRnNzGh3/ssVGJlpHl+/VO9J24zj6EZKJpt/ESbgZZBsdYGStc7iEtNxA5rJT7QablpkZwdOQjmo03z8Bie7wRHXp42/v/K/3qp2LpbmfArC2ocnXsACZtEa3na6twzrmDcD781WLHRbUg9d9VVjMKytTdTe2Wus4HYqJqA2Mi0k6ZxblcK1tSMzcGx0jmrLpix4r2z6pcQ2vUFEA0uKWEm/Cbgd0x3JL3CQbyhdu7h8rF51WrFxDW9/NV1ST7uTRnsY/YKipX4BA+I58lmqVAPcabn4jsNl4H0ZGl+P/Kz/ALfTbqqhiGsFxLuXzOyyuxAFm3O+g6bqt0Nu4/UrTWotdXLzJFvkouraNOXiVkxGNJ+GwVba2uq0rWGEn9/qrHsaBE37lzjXJ1UHOAzKo2QNSqa1QD4RdYKlfbJJjirppofXcTcxtGSzPa6VMuMLM8uzlFlTfldUSFEykSq1tY0xBt4T81Jrs8vAKkPVvs7Zg95nwVZ7JNflC308bIPE1jidS2HdQ5sQVhp09yPArQKMZEHx+UK6pcpWqgRprvp3raxlvynSzh8pXOayNQehnyzCuDCRPCY3gqM2tzKUXII5nJbWYt7W2cQMs7X3BXI9mRuOoIWmhVdB94+OfUaqbS+XSZUkX4Wun4oIPOYt5LoYcgD3n0xAmS5wm8RAaYOt4Xz3tyNs+kdOS0U8SDZ1lGbHcNYgSOA7FruLxBuAemqtbiQ6BlPgsFLhIsRIvZWtdcBwaRMzcH/s26rm3upke9JB1sCO8K38cSWghoEQS0EjqRMyslN54opmWxk5wv0JjwN1P8RF3NIBtOhPcURvolhzIHSYvpcZq8NLQeE2IOgIvG+WQyWCgRm3OZEWgjXqrGYt4gWgZkC5zN90iVrZ2kCIeIgZ5z3aLQHhxlpgg/5XP9u13IwDlF9eqYpSQQbjlfkeapqOm2rHCHWkETM75haqdQk6EOOfzXKZiIDQ8zpO3VamuLQC0gibiVWLG6lUbFi3vP8AdCyPYxxJ3O3chTwmnmJqOk1HH72hZZc7PW5VdV/G62QsP3KrrYrRpsLT/lcZHran1g0c1kfJvMzqq2s3ySfjAJgytaFrSG5qH4oaX7lhLyc1NrVVW1MYTlZV5pPeAqjitlTbSAAk/EALE+sSkGqjTWxeyz+0KTlHiAVQwbpZIFVIuVTsfVT41SFYGbqm1rXrQyoVkaraY5obbKdRXtqc/NYQ0bq3jO6nk23moSMz4lIPdNz0WOm/mVoDuXmp5V0sN2m8CPdIO7AfOJCvNfjMvAkx72Xf7v0XLY87R0+i1MqD9UHYi3iPonlmyNEibCNiD5rp0KpsCA4HUX8s1y2GdWmP5h5TCmXg8lmpfLq+1blcHmph1oIkSDrpyXPpYoixIcIsHAOHdOSmXOcSW2AuYMAeJ8lZ+TLoe2EmAW3sGzG+u3Va24m1/eETxAEQMrhcVmJdmR3xYrbRe13902lje1wcCLQfHxTYCLztG1rQOX0WFpY1t2u4pzDgBH9MZq7DVnGzduKHEDaY0J5SqadI4hpJaTsQcp7lOmXMggyJPOQsdNocYcItEFJtR7DAgtvY/VEdL8azY+CFmLmn7nzQomo8vqv4RAzKpFhe6ELDuqr4qbKDRKSFpYjUrbJe0MXTQiM7grWMEIQtFD3AKl1ZCFYhFKEIVSgBTlCESoqXGhCqJNerW1EIUExUU21ShCjS1pVzKqaFGl1OsFMVgkhQTpwVqa4kkjXMCw3iNkIUCBMyFea5z3v3oQkqOgzHP4AwPPBxcXDpxbwVGnWieIf9Tw+IiEIV3WZI1UsSHaHvieU9y0taHCyEImU0T5BttloOn3qrqWNkAOnM7fNCFV1uNDOFwm6SELO2dP/Z"/>
          <p:cNvSpPr>
            <a:spLocks noChangeAspect="1" noChangeArrowheads="1"/>
          </p:cNvSpPr>
          <p:nvPr/>
        </p:nvSpPr>
        <p:spPr bwMode="auto">
          <a:xfrm>
            <a:off x="155575" y="-830263"/>
            <a:ext cx="2619375" cy="17430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052" name="AutoShape 4" descr="data:image/jpeg;base64,/9j/4AAQSkZJRgABAQAAAQABAAD/2wCEAAkGBhQSERQUEhQVFRUVFRQVFxcXFBcXFhQYFBgVFRQUFRUXHCYfFxkjHBQUHy8gIycpLCwsFR4xNTAqNSYrLCkBCQoKDgwOGg8PGikkHCQsKSwsLCwsKSwpLCwsLCksLCwsKSwsLCwpLCwsLCwpLCwsLCwsLCwsLCwpLCwpKSwsLP/AABEIALcBEwMBIgACEQEDEQH/xAAcAAACAwEBAQEAAAAAAAAAAAAAAQIDBAUHBgj/xAA+EAABAwIEAwQIBAUEAgMAAAABAAIRAyEEMUFREmFxBYGRoQYHEyIysdHwFEJSwSNicuHxCDOCkhXSQ4PC/8QAGgEBAQEBAQEBAAAAAAAAAAAAAAECAwQFBv/EACsRAQEAAgIBAgQFBQEAAAAAAAABAhEDEiFBUQQTMXEFYaHh8IGCkbHBFP/aAAwDAQACEQMRAD8A8xNRL2izmqoGsvL1e3bV7VL2yyGsomsnVOzYayia6xmqomqtdU7Nbq6ga6ymoo+0V6s92k1lA1VRxpcS11Zua72iONVByaumbkZCrJVhKi4LTNqspFMpFGSTQmgYTSBTRAkSmolFCSChFCE0kAgoQgFEppFECEIVRIKSQUpUVFCcoRFxqJF6qlKVNOvZaXqPGoSiU0ztIuRxKBRKuk2lKUpIQOUSkmgcphRhNqC1qiQmCglRVZUVNygVWQhIFNFMJqKaiGUkJIoQhCoEIQgE0k0CSUkigimEJFVlIJqITUAhCEDSQmikgoKSBpJohABCaIRQApQkFMIIgIUwFF4QIFMFQTCBuUCplRIQRhNNEIBCCE0EUJpKAQmEkAhNJAIQgqhoUZTRCKSaIQATlRlSRBKEIRSTRCcIEkrOBBYioKQCfArqVNBVwpELX7DZV1KEc0XSprU4SBUgihRcmrKOFc8w1pcdgCfkoKmsTLF9R2T6v8ZWjhoPA3d7o819NgvUrinxxljBreTCbamFeXEKTqJABIIBy5r3bsv1HYdjg6rVNQjJsANJ58uS34r1OYSo/ie+of5eIBo5CBZTa/Lr88cKkGL9En1JdnuaI4wbX4zfxUKvqFwXCIfV5niHdFlWeun554EFi97xv+n+hH8PEVB/U1p+UWXHx3+n2qP9rEMf1aW/uUTUeNFqUL0TtH1K9oUrim2p/Q4E+BhfI9qejWIw5itRqMj9TCB45IachCmWKMKskkmQhAkJpIhBMIhCASTQgihOEIBCaEF4po4FexquFERzRvTGGJkK97VQ5ABitaICr4kuJBtpOsqzmoYKi+o7hptLnHQCV6B6O+qitVh1cik39My88tgs2tTG36PO6WDc93CxpcdA0EnyX1/YXqpxdeC8eybu7PuaF7J2F6KUMK0CkxoO5Ek9Suxraf8ACxc/Z2x4p6vjuzfVLhWtpms3jdTbE5B2o4hqbr6vB9iUKQDadFjejQPNag79Vk5ETocvos9tukx0u9nFpA6HyU25TInKFUXA320t81wfSf04pYJt/fqOEspggW/U79LfM6KXKTzWsOLPky64TdfU0q4AibbxkseN9JcLTMPxFGnGhqNk/wDGZC8K7e9M8Viz/EqEM0psPDTHcPi6ukriNfGRibGLSNlxvxPtH2eP8Ctm+TLV/L+f8fohnprg3GBjMOdpcAPErsYTtRlX/bqUqn9FQO+S8I9GvSLCUaZbicEyueL4+LhdB0g55Z2zX1GE7a7EqkTRqYd244hHQtcfku2HJv1n6vL8R+FdLZMc7PeTG/pLK9WNcj8p+aTagn4r7EL4nC0q3DxdmdoNrgX9jWcHyNpPvN8kYD1lhtX2OPpHDVR+q9M7EP8Ayg7mRzXS56+r53/izu+nnX1n0s/tvn/D7kX2PQqFai14IcAQRcOEjzVNHFMdykAgg2I0MixHNaeG1jPW/mty7eOy4vke3fVZgcTJdQax5HxU/dNtYFpXwfan+nswTQxA1gVG58uJv0XswfoQR5hKoyN48R9Qi/d+UPSP0GxeCP8AHpEN0ePeYf8AkMu9fPlq/YuLwrarCyo0OYbXuO9ef+knqVwteXUJoO/luwn+n6Jteu355hEL630k9WuLwcl1MvYL8bASI5jML5QhViyxBACZSlECScpIhJoSQEppIQbGPWplSVgKYejW2mo+FmcUuJSZTLiABJOQGvJAmgr6r0V9AK+MIcR7On+ojP8ApC+m9C/VfxAVcVYWLaf/ALfReoUqIa0BoAAsP7Bcss9fR6OPi35ycv0b9E6GEphtNo4vzPI953eu66pEafeyqL7XPDOuqQcPygk6k/Vcd7emRdxzpPXJWOqf3A3vadlie86u/wCIKn+KaxosY5kXkSm16rQ4RvOgKta/+XLK9hOYMrB+PFuEATpHveJ/uqqld1zOlySB3wdE211tYvTD0yp4Wm5jQXVnfC2fdaCPidBz1jovHsXi3VHl9Rxc5xkkm5Xd9OsTTfiZpkGGNB4YibnSxN7r5txXk5MrlX6v4D4fDh4plJ5olKVEuSlZ09dzWBykHKniWtoplvxODtuEFp7wZC1Js+ZpBlYi4JB5KT6xOZJ6mVRKkCs211mW31Xoj6c1cG4NP8SgfipkzF7upn8p5Cx817b2L2lTxFMVMPUBBAMaidCPvVfmoFej+qTGML61N7y13CHMziJ9+R14TOkncrtwctl618T8W+A48uO82PjKfXXr/R64cQR8QQL/AAO7jpyhY/bPaLxUYdcxtmkxzSQGkg6CJHcQvdt+R6LuODeWnlkk90OubbhJ1bR97WytuOqg43HCZ5HONiVGpFlVocCDBEbb7hedemnqfoYmamGilVImPyOPMadQvQ+IQT8J2g/NVOdmBnbuV2vXb8r+kPopiMG/hr0y3Z2bXf0uyK4xC/W3aXZdLEUzTrsDmnQifDmvGvTz1Qmg01cIXPYLupm7hzadRyWpltyy4/Z5aglNzYUYWnESnCipBAQhNCK0+xUDSW9rFOhgnVHhrBJJgBTbWtsWGwjnuDWgkmwA1Xr/AKCegLcOBWriapFgbhk/urfQv0NbhW+0fDqpF9mDYL63jgbDf6eC4Z8npHr4+LXmtHFpPPLxsoGuBrHKJJWb2pMwO85qBc0ZukjQLjt6ZF34vZvic1KXEe86Oh8lhrYu5F7HMaoawu6aKtaaxVY0GLnXlkh2Km9hqLZ9yyvgCHGL77qipigwyALaz+ypprq1iRYSZ2gAddSkKJhxqMZUJbA4gCBzG65+I7QcctdrfXnqqRjC2bHIxLjY6dUbkrndsdh038RFJjMrNAB55fNfE9p4D2byJH6gBsSbdy+zxmLI+K5I1C+Y7SwgcSTY7yVwznl9n4Pmyx8ZfRwyElp/BndVGgsar6PbGq0JlhCQUaSCkEgOS19nUwajQ8Hhm/hryUrpLJ5UsXr3oKKLcHThgJcS4vFnB+RvF9o2HNcXsHDNa4OpnhP6mZgERYSPNfV4bGi4LKck3IIpOJ/U7hHC7TMT1Xfiw1dvifiPxXzcflyeu/r/AD/bqioAOKnUMDMAkHw18k/a8R96G8wLnbi+tlzKuHa4gBwa7OHaf8x7p8QtTsaY/iAuOVzlFhazo6GORXp2+Hcfb9/3dBjnU7nhcNCbxNp/ym9zdCbXyAjpewXMoOc74INpixAM6DfuVtwdteF1o1MTp1TbPXy3vrmRO3eoNeDxDLyn7zWV1cznnHxCPEKbsQA6bRyybb+bTPwTZ1aTW3Fo77Zq0uB2iPsLEKsCLnWbXn5KxrrDhItkOuYKbZuLzP1l+rEVuLEYRoD830xYP/mbs75rxerSLSQRBBgg5gjRfrfj0NjnyK8x9ZXq4bWD8ThhFUXewZPjMj+b5rrjl7vPyce/MeJoCk9kGFBbeZKUkIQdmkC4hrQSSYAG5XqXoh6IDDe/Vg1eVw3kOf1XL9XPYADTiKjbkwyRpqR1X25q3tnrs3l1Xn5M/R7+Lj9avJI0vt95pVa8QDncgad5VJxB/Lnq489lnfWizbnVxvBXnemRodVe62W2nmoClA94geAWPE4i0G5OfRZa/vTw5KtyN57SaJESRrv36qJxz4JGRsCLROXNYWUZztzQ7GNEezhx3nbOBmVV1FkuOd+v7lMhozIynfJc92OcbOHzEd33kkRHvF0Dn8lW9N1XtjhEAZb6dFjxHagM2I58wMovOgVdStTBBOu2VtZP0WPEdoDIN/v4wjWMiWMxctBIPUERztFjlquLiapJVuKxpnIcO1/qs74dkSDsfmCP8rOtvXheqh7o1VDnp1W3VbmqaevHOxIkIa1V8ATFNTTtOStTKcrq9l1fZuBbmDIOx328ZXMwj4OQPX7+S7OGxVE503NN/hfY7fGDHdvorI4cvJda0+n7O7XB/wB6mypaxa0U6hPN9MQf+QXboYik/wCB5GXu1GxH/wBjbRzIC+e7PfhyJb7eREg+zLbjR0CTnoOq6FPCMNw8Z6seOV4aQPErrq+sfI5Ou/Wfz2dppJYQ0kt1g8TNrlpPiUnV3BoAA4RcNNx3EmR1n5LmO7KIMtqUxqIqt4uuhi581uwzKbQeNwBj/wCN7XtJ5tm56Hvla8uF1919NzSRwmCRkSARymbjqtIrPaSCT0OX9u5c6nTLiC2DfNvLdubTbURzSOLe0mzXaXaDrnlCia26tWqSRkJjnEbHPdTFZsxYOOWYyK5lPGDhbJk62MDqAFL2kEOEROt2nkpU6uhUqkRawtHLOeqmxx4oFnA6Xka+RWL/AMjkC3W98p2lbBUDjLT7wtbO1p6KpZYsdiZ+LQ2Pyt4qwmf22MrC55aYj7tZWUKltwdPvVXbNxeVetD1ehodisO05k1WDIT+dv7ryghfrEgFpm4y3ibX5LxH1o+gf4eocRQH8F5lwA/23H/8ldsctvJy8frHniEQhbed+h2jhsBwgCLZAAWA2Sc+3u2aLk6nqqTV4vdbYTJO6orV+I8LY4RmdDHNfOtfZkN+K4jaQ3l9+SDiIsy53+81lOI4oa3Lf70SrYwMs2C7Lp97I1peXx8eg/v+5WWp2oBZkA8x5QqXtc67nRH6j58lmqPZp7x5fdlW5InWxj3CDqRy7rKttOLkxG6zvxpGQHTNVcZcZcfvkFXSeG+rji4Hh+KLHUbnrksLnucfePUqNTEhuWapONcfv91dEmmgsiZIPQ+aT8S0C9/mufUaVF7BHvFG/udTFBxyPcAVRUqibSRfSPKUnMsSLgeW37rM5/NV0l9kn1CVUaiDUSLlHSZaSDlYw/cqlrlay6aa7tuHLPzBw0sR8iF1cGKM/FVB3hsA9AJKw4BtLhPGHzpwFvmHDpqumcNSEGlUn+Wo3gI7wS0jnbotSfk8+fJ93XwtCkILarQCLio1zS2wmeDiGeR12C6bKE/A+nUtMMf70THwvDSe6VwKVFxyDTr7r2u6WlXOaWj3mkT+ppbMWsSB5K+J6PNfPq7OIwTogtqA/wBDoPeBBSot4fiDhtLSPmFgw+KcPhe4WtwvIg72N9VopYypea1S5ymQepPVPDPlre68gkHcH91azEOa2XQ6cjeR1P7GVm/8m787GOtHwNB8WwQeaspYpnCZJbcQHCR/2Bt4In3bqeIYQbgTEaEztpbWSOSk1tn3uRnNzGh3/ssVGJlpHl+/VO9J24zj6EZKJpt/ESbgZZBsdYGStc7iEtNxA5rJT7QablpkZwdOQjmo03z8Bie7wRHXp42/v/K/3qp2LpbmfArC2ocnXsACZtEa3na6twzrmDcD781WLHRbUg9d9VVjMKytTdTe2Wus4HYqJqA2Mi0k6ZxblcK1tSMzcGx0jmrLpix4r2z6pcQ2vUFEA0uKWEm/Cbgd0x3JL3CQbyhdu7h8rF51WrFxDW9/NV1ST7uTRnsY/YKipX4BA+I58lmqVAPcabn4jsNl4H0ZGl+P/Kz/ALfTbqqhiGsFxLuXzOyyuxAFm3O+g6bqt0Nu4/UrTWotdXLzJFvkouraNOXiVkxGNJ+GwVba2uq0rWGEn9/qrHsaBE37lzjXJ1UHOAzKo2QNSqa1QD4RdYKlfbJJjirppofXcTcxtGSzPa6VMuMLM8uzlFlTfldUSFEykSq1tY0xBt4T81Jrs8vAKkPVvs7Zg95nwVZ7JNflC308bIPE1jidS2HdQ5sQVhp09yPArQKMZEHx+UK6pcpWqgRprvp3raxlvynSzh8pXOayNQehnyzCuDCRPCY3gqM2tzKUXII5nJbWYt7W2cQMs7X3BXI9mRuOoIWmhVdB94+OfUaqbS+XSZUkX4Wun4oIPOYt5LoYcgD3n0xAmS5wm8RAaYOt4Xz3tyNs+kdOS0U8SDZ1lGbHcNYgSOA7FruLxBuAemqtbiQ6BlPgsFLhIsRIvZWtdcBwaRMzcH/s26rm3upke9JB1sCO8K38cSWghoEQS0EjqRMyslN54opmWxk5wv0JjwN1P8RF3NIBtOhPcURvolhzIHSYvpcZq8NLQeE2IOgIvG+WQyWCgRm3OZEWgjXqrGYt4gWgZkC5zN90iVrZ2kCIeIgZ5z3aLQHhxlpgg/5XP9u13IwDlF9eqYpSQQbjlfkeapqOm2rHCHWkETM75haqdQk6EOOfzXKZiIDQ8zpO3VamuLQC0gibiVWLG6lUbFi3vP8AdCyPYxxJ3O3chTwmnmJqOk1HH72hZZc7PW5VdV/G62QsP3KrrYrRpsLT/lcZHran1g0c1kfJvMzqq2s3ySfjAJgytaFrSG5qH4oaX7lhLyc1NrVVW1MYTlZV5pPeAqjitlTbSAAk/EALE+sSkGqjTWxeyz+0KTlHiAVQwbpZIFVIuVTsfVT41SFYGbqm1rXrQyoVkaraY5obbKdRXtqc/NYQ0bq3jO6nk23moSMz4lIPdNz0WOm/mVoDuXmp5V0sN2m8CPdIO7AfOJCvNfjMvAkx72Xf7v0XLY87R0+i1MqD9UHYi3iPonlmyNEibCNiD5rp0KpsCA4HUX8s1y2GdWmP5h5TCmXg8lmpfLq+1blcHmph1oIkSDrpyXPpYoixIcIsHAOHdOSmXOcSW2AuYMAeJ8lZ+TLoe2EmAW3sGzG+u3Va24m1/eETxAEQMrhcVmJdmR3xYrbRe13902lje1wcCLQfHxTYCLztG1rQOX0WFpY1t2u4pzDgBH9MZq7DVnGzduKHEDaY0J5SqadI4hpJaTsQcp7lOmXMggyJPOQsdNocYcItEFJtR7DAgtvY/VEdL8azY+CFmLmn7nzQomo8vqv4RAzKpFhe6ELDuqr4qbKDRKSFpYjUrbJe0MXTQiM7grWMEIQtFD3AKl1ZCFYhFKEIVSgBTlCESoqXGhCqJNerW1EIUExUU21ShCjS1pVzKqaFGl1OsFMVgkhQTpwVqa4kkjXMCw3iNkIUCBMyFea5z3v3oQkqOgzHP4AwPPBxcXDpxbwVGnWieIf9Tw+IiEIV3WZI1UsSHaHvieU9y0taHCyEImU0T5BttloOn3qrqWNkAOnM7fNCFV1uNDOFwm6SELO2dP/Z"/>
          <p:cNvSpPr>
            <a:spLocks noChangeAspect="1" noChangeArrowheads="1"/>
          </p:cNvSpPr>
          <p:nvPr/>
        </p:nvSpPr>
        <p:spPr bwMode="auto">
          <a:xfrm>
            <a:off x="155575" y="-830263"/>
            <a:ext cx="2619375" cy="17430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054" name="AutoShape 6" descr="data:image/jpeg;base64,/9j/4AAQSkZJRgABAQAAAQABAAD/2wCEAAkGBhQSERQUEhQVFRUVFRQVFxcXFBcXFhQYFBgVFRQUFRUXHCYfFxkjHBQUHy8gIycpLCwsFR4xNTAqNSYrLCkBCQoKDgwOGg8PGikkHCQsKSwsLCwsKSwpLCwsLCksLCwsKSwsLCwpLCwsLCwpLCwsLCwsLCwsLCwpLCwpKSwsLP/AABEIALcBEwMBIgACEQEDEQH/xAAcAAACAwEBAQEAAAAAAAAAAAAAAQIDBAUHBgj/xAA+EAABAwIEAwQIBAUEAgMAAAABAAIRAyEEMUFREmFxBYGRoQYHEyIysdHwFEJSwSNicuHxCDOCkhXSQ4PC/8QAGgEBAQEBAQEBAAAAAAAAAAAAAAECAwQFBv/EACsRAQEAAgIBAgQFBQEAAAAAAAABAhEDEiFBUQQTMXEFYaHh8IGCkbHBFP/aAAwDAQACEQMRAD8A8xNRL2izmqoGsvL1e3bV7VL2yyGsomsnVOzYayia6xmqomqtdU7Nbq6ga6ymoo+0V6s92k1lA1VRxpcS11Zua72iONVByaumbkZCrJVhKi4LTNqspFMpFGSTQmgYTSBTRAkSmolFCSChFCE0kAgoQgFEppFECEIVRIKSQUpUVFCcoRFxqJF6qlKVNOvZaXqPGoSiU0ztIuRxKBRKuk2lKUpIQOUSkmgcphRhNqC1qiQmCglRVZUVNygVWQhIFNFMJqKaiGUkJIoQhCoEIQgE0k0CSUkigimEJFVlIJqITUAhCEDSQmikgoKSBpJohABCaIRQApQkFMIIgIUwFF4QIFMFQTCBuUCplRIQRhNNEIBCCE0EUJpKAQmEkAhNJAIQgqhoUZTRCKSaIQATlRlSRBKEIRSTRCcIEkrOBBYioKQCfArqVNBVwpELX7DZV1KEc0XSprU4SBUgihRcmrKOFc8w1pcdgCfkoKmsTLF9R2T6v8ZWjhoPA3d7o819NgvUrinxxljBreTCbamFeXEKTqJABIIBy5r3bsv1HYdjg6rVNQjJsANJ58uS34r1OYSo/ie+of5eIBo5CBZTa/Lr88cKkGL9En1JdnuaI4wbX4zfxUKvqFwXCIfV5niHdFlWeun554EFi97xv+n+hH8PEVB/U1p+UWXHx3+n2qP9rEMf1aW/uUTUeNFqUL0TtH1K9oUrim2p/Q4E+BhfI9qejWIw5itRqMj9TCB45IachCmWKMKskkmQhAkJpIhBMIhCASTQgihOEIBCaEF4po4FexquFERzRvTGGJkK97VQ5ABitaICr4kuJBtpOsqzmoYKi+o7hptLnHQCV6B6O+qitVh1cik39My88tgs2tTG36PO6WDc93CxpcdA0EnyX1/YXqpxdeC8eybu7PuaF7J2F6KUMK0CkxoO5Ek9Suxraf8ACxc/Z2x4p6vjuzfVLhWtpms3jdTbE5B2o4hqbr6vB9iUKQDadFjejQPNag79Vk5ETocvos9tukx0u9nFpA6HyU25TInKFUXA320t81wfSf04pYJt/fqOEspggW/U79LfM6KXKTzWsOLPky64TdfU0q4AibbxkseN9JcLTMPxFGnGhqNk/wDGZC8K7e9M8Viz/EqEM0psPDTHcPi6ukriNfGRibGLSNlxvxPtH2eP8Ctm+TLV/L+f8fohnprg3GBjMOdpcAPErsYTtRlX/bqUqn9FQO+S8I9GvSLCUaZbicEyueL4+LhdB0g55Z2zX1GE7a7EqkTRqYd244hHQtcfku2HJv1n6vL8R+FdLZMc7PeTG/pLK9WNcj8p+aTagn4r7EL4nC0q3DxdmdoNrgX9jWcHyNpPvN8kYD1lhtX2OPpHDVR+q9M7EP8Ayg7mRzXS56+r53/izu+nnX1n0s/tvn/D7kX2PQqFai14IcAQRcOEjzVNHFMdykAgg2I0MixHNaeG1jPW/mty7eOy4vke3fVZgcTJdQax5HxU/dNtYFpXwfan+nswTQxA1gVG58uJv0XswfoQR5hKoyN48R9Qi/d+UPSP0GxeCP8AHpEN0ePeYf8AkMu9fPlq/YuLwrarCyo0OYbXuO9ef+knqVwteXUJoO/luwn+n6Jteu355hEL630k9WuLwcl1MvYL8bASI5jML5QhViyxBACZSlECScpIhJoSQEppIQbGPWplSVgKYejW2mo+FmcUuJSZTLiABJOQGvJAmgr6r0V9AK+MIcR7On+ojP8ApC+m9C/VfxAVcVYWLaf/ALfReoUqIa0BoAAsP7Bcss9fR6OPi35ycv0b9E6GEphtNo4vzPI953eu66pEafeyqL7XPDOuqQcPygk6k/Vcd7emRdxzpPXJWOqf3A3vadlie86u/wCIKn+KaxosY5kXkSm16rQ4RvOgKta/+XLK9hOYMrB+PFuEATpHveJ/uqqld1zOlySB3wdE211tYvTD0yp4Wm5jQXVnfC2fdaCPidBz1jovHsXi3VHl9Rxc5xkkm5Xd9OsTTfiZpkGGNB4YibnSxN7r5txXk5MrlX6v4D4fDh4plJ5olKVEuSlZ09dzWBykHKniWtoplvxODtuEFp7wZC1Js+ZpBlYi4JB5KT6xOZJ6mVRKkCs211mW31Xoj6c1cG4NP8SgfipkzF7upn8p5Cx817b2L2lTxFMVMPUBBAMaidCPvVfmoFej+qTGML61N7y13CHMziJ9+R14TOkncrtwctl618T8W+A48uO82PjKfXXr/R64cQR8QQL/AAO7jpyhY/bPaLxUYdcxtmkxzSQGkg6CJHcQvdt+R6LuODeWnlkk90OubbhJ1bR97WytuOqg43HCZ5HONiVGpFlVocCDBEbb7hedemnqfoYmamGilVImPyOPMadQvQ+IQT8J2g/NVOdmBnbuV2vXb8r+kPopiMG/hr0y3Z2bXf0uyK4xC/W3aXZdLEUzTrsDmnQifDmvGvTz1Qmg01cIXPYLupm7hzadRyWpltyy4/Z5aglNzYUYWnESnCipBAQhNCK0+xUDSW9rFOhgnVHhrBJJgBTbWtsWGwjnuDWgkmwA1Xr/AKCegLcOBWriapFgbhk/urfQv0NbhW+0fDqpF9mDYL63jgbDf6eC4Z8npHr4+LXmtHFpPPLxsoGuBrHKJJWb2pMwO85qBc0ZukjQLjt6ZF34vZvic1KXEe86Oh8lhrYu5F7HMaoawu6aKtaaxVY0GLnXlkh2Km9hqLZ9yyvgCHGL77qipigwyALaz+ypprq1iRYSZ2gAddSkKJhxqMZUJbA4gCBzG65+I7QcctdrfXnqqRjC2bHIxLjY6dUbkrndsdh038RFJjMrNAB55fNfE9p4D2byJH6gBsSbdy+zxmLI+K5I1C+Y7SwgcSTY7yVwznl9n4Pmyx8ZfRwyElp/BndVGgsar6PbGq0JlhCQUaSCkEgOS19nUwajQ8Hhm/hryUrpLJ5UsXr3oKKLcHThgJcS4vFnB+RvF9o2HNcXsHDNa4OpnhP6mZgERYSPNfV4bGi4LKck3IIpOJ/U7hHC7TMT1Xfiw1dvifiPxXzcflyeu/r/AD/bqioAOKnUMDMAkHw18k/a8R96G8wLnbi+tlzKuHa4gBwa7OHaf8x7p8QtTsaY/iAuOVzlFhazo6GORXp2+Hcfb9/3dBjnU7nhcNCbxNp/ym9zdCbXyAjpewXMoOc74INpixAM6DfuVtwdteF1o1MTp1TbPXy3vrmRO3eoNeDxDLyn7zWV1cznnHxCPEKbsQA6bRyybb+bTPwTZ1aTW3Fo77Zq0uB2iPsLEKsCLnWbXn5KxrrDhItkOuYKbZuLzP1l+rEVuLEYRoD830xYP/mbs75rxerSLSQRBBgg5gjRfrfj0NjnyK8x9ZXq4bWD8ThhFUXewZPjMj+b5rrjl7vPyce/MeJoCk9kGFBbeZKUkIQdmkC4hrQSSYAG5XqXoh6IDDe/Vg1eVw3kOf1XL9XPYADTiKjbkwyRpqR1X25q3tnrs3l1Xn5M/R7+Lj9avJI0vt95pVa8QDncgad5VJxB/Lnq489lnfWizbnVxvBXnemRodVe62W2nmoClA94geAWPE4i0G5OfRZa/vTw5KtyN57SaJESRrv36qJxz4JGRsCLROXNYWUZztzQ7GNEezhx3nbOBmVV1FkuOd+v7lMhozIynfJc92OcbOHzEd33kkRHvF0Dn8lW9N1XtjhEAZb6dFjxHagM2I58wMovOgVdStTBBOu2VtZP0WPEdoDIN/v4wjWMiWMxctBIPUERztFjlquLiapJVuKxpnIcO1/qs74dkSDsfmCP8rOtvXheqh7o1VDnp1W3VbmqaevHOxIkIa1V8ATFNTTtOStTKcrq9l1fZuBbmDIOx328ZXMwj4OQPX7+S7OGxVE503NN/hfY7fGDHdvorI4cvJda0+n7O7XB/wB6mypaxa0U6hPN9MQf+QXboYik/wCB5GXu1GxH/wBjbRzIC+e7PfhyJb7eREg+zLbjR0CTnoOq6FPCMNw8Z6seOV4aQPErrq+sfI5Ou/Wfz2dppJYQ0kt1g8TNrlpPiUnV3BoAA4RcNNx3EmR1n5LmO7KIMtqUxqIqt4uuhi581uwzKbQeNwBj/wCN7XtJ5tm56Hvla8uF1919NzSRwmCRkSARymbjqtIrPaSCT0OX9u5c6nTLiC2DfNvLdubTbURzSOLe0mzXaXaDrnlCia26tWqSRkJjnEbHPdTFZsxYOOWYyK5lPGDhbJk62MDqAFL2kEOEROt2nkpU6uhUqkRawtHLOeqmxx4oFnA6Xka+RWL/AMjkC3W98p2lbBUDjLT7wtbO1p6KpZYsdiZ+LQ2Pyt4qwmf22MrC55aYj7tZWUKltwdPvVXbNxeVetD1ehodisO05k1WDIT+dv7ryghfrEgFpm4y3ibX5LxH1o+gf4eocRQH8F5lwA/23H/8ldsctvJy8frHniEQhbed+h2jhsBwgCLZAAWA2Sc+3u2aLk6nqqTV4vdbYTJO6orV+I8LY4RmdDHNfOtfZkN+K4jaQ3l9+SDiIsy53+81lOI4oa3Lf70SrYwMs2C7Lp97I1peXx8eg/v+5WWp2oBZkA8x5QqXtc67nRH6j58lmqPZp7x5fdlW5InWxj3CDqRy7rKttOLkxG6zvxpGQHTNVcZcZcfvkFXSeG+rji4Hh+KLHUbnrksLnucfePUqNTEhuWapONcfv91dEmmgsiZIPQ+aT8S0C9/mufUaVF7BHvFG/udTFBxyPcAVRUqibSRfSPKUnMsSLgeW37rM5/NV0l9kn1CVUaiDUSLlHSZaSDlYw/cqlrlay6aa7tuHLPzBw0sR8iF1cGKM/FVB3hsA9AJKw4BtLhPGHzpwFvmHDpqumcNSEGlUn+Wo3gI7wS0jnbotSfk8+fJ93XwtCkILarQCLio1zS2wmeDiGeR12C6bKE/A+nUtMMf70THwvDSe6VwKVFxyDTr7r2u6WlXOaWj3mkT+ppbMWsSB5K+J6PNfPq7OIwTogtqA/wBDoPeBBSot4fiDhtLSPmFgw+KcPhe4WtwvIg72N9VopYypea1S5ymQepPVPDPlre68gkHcH91azEOa2XQ6cjeR1P7GVm/8m787GOtHwNB8WwQeaspYpnCZJbcQHCR/2Bt4In3bqeIYQbgTEaEztpbWSOSk1tn3uRnNzGh3/ssVGJlpHl+/VO9J24zj6EZKJpt/ESbgZZBsdYGStc7iEtNxA5rJT7QablpkZwdOQjmo03z8Bie7wRHXp42/v/K/3qp2LpbmfArC2ocnXsACZtEa3na6twzrmDcD781WLHRbUg9d9VVjMKytTdTe2Wus4HYqJqA2Mi0k6ZxblcK1tSMzcGx0jmrLpix4r2z6pcQ2vUFEA0uKWEm/Cbgd0x3JL3CQbyhdu7h8rF51WrFxDW9/NV1ST7uTRnsY/YKipX4BA+I58lmqVAPcabn4jsNl4H0ZGl+P/Kz/ALfTbqqhiGsFxLuXzOyyuxAFm3O+g6bqt0Nu4/UrTWotdXLzJFvkouraNOXiVkxGNJ+GwVba2uq0rWGEn9/qrHsaBE37lzjXJ1UHOAzKo2QNSqa1QD4RdYKlfbJJjirppofXcTcxtGSzPa6VMuMLM8uzlFlTfldUSFEykSq1tY0xBt4T81Jrs8vAKkPVvs7Zg95nwVZ7JNflC308bIPE1jidS2HdQ5sQVhp09yPArQKMZEHx+UK6pcpWqgRprvp3raxlvynSzh8pXOayNQehnyzCuDCRPCY3gqM2tzKUXII5nJbWYt7W2cQMs7X3BXI9mRuOoIWmhVdB94+OfUaqbS+XSZUkX4Wun4oIPOYt5LoYcgD3n0xAmS5wm8RAaYOt4Xz3tyNs+kdOS0U8SDZ1lGbHcNYgSOA7FruLxBuAemqtbiQ6BlPgsFLhIsRIvZWtdcBwaRMzcH/s26rm3upke9JB1sCO8K38cSWghoEQS0EjqRMyslN54opmWxk5wv0JjwN1P8RF3NIBtOhPcURvolhzIHSYvpcZq8NLQeE2IOgIvG+WQyWCgRm3OZEWgjXqrGYt4gWgZkC5zN90iVrZ2kCIeIgZ5z3aLQHhxlpgg/5XP9u13IwDlF9eqYpSQQbjlfkeapqOm2rHCHWkETM75haqdQk6EOOfzXKZiIDQ8zpO3VamuLQC0gibiVWLG6lUbFi3vP8AdCyPYxxJ3O3chTwmnmJqOk1HH72hZZc7PW5VdV/G62QsP3KrrYrRpsLT/lcZHran1g0c1kfJvMzqq2s3ySfjAJgytaFrSG5qH4oaX7lhLyc1NrVVW1MYTlZV5pPeAqjitlTbSAAk/EALE+sSkGqjTWxeyz+0KTlHiAVQwbpZIFVIuVTsfVT41SFYGbqm1rXrQyoVkaraY5obbKdRXtqc/NYQ0bq3jO6nk23moSMz4lIPdNz0WOm/mVoDuXmp5V0sN2m8CPdIO7AfOJCvNfjMvAkx72Xf7v0XLY87R0+i1MqD9UHYi3iPonlmyNEibCNiD5rp0KpsCA4HUX8s1y2GdWmP5h5TCmXg8lmpfLq+1blcHmph1oIkSDrpyXPpYoixIcIsHAOHdOSmXOcSW2AuYMAeJ8lZ+TLoe2EmAW3sGzG+u3Va24m1/eETxAEQMrhcVmJdmR3xYrbRe13902lje1wcCLQfHxTYCLztG1rQOX0WFpY1t2u4pzDgBH9MZq7DVnGzduKHEDaY0J5SqadI4hpJaTsQcp7lOmXMggyJPOQsdNocYcItEFJtR7DAgtvY/VEdL8azY+CFmLmn7nzQomo8vqv4RAzKpFhe6ELDuqr4qbKDRKSFpYjUrbJe0MXTQiM7grWMEIQtFD3AKl1ZCFYhFKEIVSgBTlCESoqXGhCqJNerW1EIUExUU21ShCjS1pVzKqaFGl1OsFMVgkhQTpwVqa4kkjXMCw3iNkIUCBMyFea5z3v3oQkqOgzHP4AwPPBxcXDpxbwVGnWieIf9Tw+IiEIV3WZI1UsSHaHvieU9y0taHCyEImU0T5BttloOn3qrqWNkAOnM7fNCFV1uNDOFwm6SELO2dP/Z"/>
          <p:cNvSpPr>
            <a:spLocks noChangeAspect="1" noChangeArrowheads="1"/>
          </p:cNvSpPr>
          <p:nvPr/>
        </p:nvSpPr>
        <p:spPr bwMode="auto">
          <a:xfrm>
            <a:off x="155575" y="-830263"/>
            <a:ext cx="2619375" cy="17430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2056" name="AutoShape 8" descr="data:image/jpeg;base64,/9j/4AAQSkZJRgABAQAAAQABAAD/2wCEAAkGBhQSERQUEhQVFRUVFRQVFxcXFBcXFhQYFBgVFRQUFRUXHCYfFxkjHBQUHy8gIycpLCwsFR4xNTAqNSYrLCkBCQoKDgwOGg8PGikkHCQsKSwsLCwsKSwpLCwsLCksLCwsKSwsLCwpLCwsLCwpLCwsLCwsLCwsLCwpLCwpKSwsLP/AABEIALcBEwMBIgACEQEDEQH/xAAcAAACAwEBAQEAAAAAAAAAAAAAAQIDBAUHBgj/xAA+EAABAwIEAwQIBAUEAgMAAAABAAIRAyEEMUFREmFxBYGRoQYHEyIysdHwFEJSwSNicuHxCDOCkhXSQ4PC/8QAGgEBAQEBAQEBAAAAAAAAAAAAAAECAwQFBv/EACsRAQEAAgIBAgQFBQEAAAAAAAABAhEDEiFBUQQTMXEFYaHh8IGCkbHBFP/aAAwDAQACEQMRAD8A8xNRL2izmqoGsvL1e3bV7VL2yyGsomsnVOzYayia6xmqomqtdU7Nbq6ga6ymoo+0V6s92k1lA1VRxpcS11Zua72iONVByaumbkZCrJVhKi4LTNqspFMpFGSTQmgYTSBTRAkSmolFCSChFCE0kAgoQgFEppFECEIVRIKSQUpUVFCcoRFxqJF6qlKVNOvZaXqPGoSiU0ztIuRxKBRKuk2lKUpIQOUSkmgcphRhNqC1qiQmCglRVZUVNygVWQhIFNFMJqKaiGUkJIoQhCoEIQgE0k0CSUkigimEJFVlIJqITUAhCEDSQmikgoKSBpJohABCaIRQApQkFMIIgIUwFF4QIFMFQTCBuUCplRIQRhNNEIBCCE0EUJpKAQmEkAhNJAIQgqhoUZTRCKSaIQATlRlSRBKEIRSTRCcIEkrOBBYioKQCfArqVNBVwpELX7DZV1KEc0XSprU4SBUgihRcmrKOFc8w1pcdgCfkoKmsTLF9R2T6v8ZWjhoPA3d7o819NgvUrinxxljBreTCbamFeXEKTqJABIIBy5r3bsv1HYdjg6rVNQjJsANJ58uS34r1OYSo/ie+of5eIBo5CBZTa/Lr88cKkGL9En1JdnuaI4wbX4zfxUKvqFwXCIfV5niHdFlWeun554EFi97xv+n+hH8PEVB/U1p+UWXHx3+n2qP9rEMf1aW/uUTUeNFqUL0TtH1K9oUrim2p/Q4E+BhfI9qejWIw5itRqMj9TCB45IachCmWKMKskkmQhAkJpIhBMIhCASTQgihOEIBCaEF4po4FexquFERzRvTGGJkK97VQ5ABitaICr4kuJBtpOsqzmoYKi+o7hptLnHQCV6B6O+qitVh1cik39My88tgs2tTG36PO6WDc93CxpcdA0EnyX1/YXqpxdeC8eybu7PuaF7J2F6KUMK0CkxoO5Ek9Suxraf8ACxc/Z2x4p6vjuzfVLhWtpms3jdTbE5B2o4hqbr6vB9iUKQDadFjejQPNag79Vk5ETocvos9tukx0u9nFpA6HyU25TInKFUXA320t81wfSf04pYJt/fqOEspggW/U79LfM6KXKTzWsOLPky64TdfU0q4AibbxkseN9JcLTMPxFGnGhqNk/wDGZC8K7e9M8Viz/EqEM0psPDTHcPi6ukriNfGRibGLSNlxvxPtH2eP8Ctm+TLV/L+f8fohnprg3GBjMOdpcAPErsYTtRlX/bqUqn9FQO+S8I9GvSLCUaZbicEyueL4+LhdB0g55Z2zX1GE7a7EqkTRqYd244hHQtcfku2HJv1n6vL8R+FdLZMc7PeTG/pLK9WNcj8p+aTagn4r7EL4nC0q3DxdmdoNrgX9jWcHyNpPvN8kYD1lhtX2OPpHDVR+q9M7EP8Ayg7mRzXS56+r53/izu+nnX1n0s/tvn/D7kX2PQqFai14IcAQRcOEjzVNHFMdykAgg2I0MixHNaeG1jPW/mty7eOy4vke3fVZgcTJdQax5HxU/dNtYFpXwfan+nswTQxA1gVG58uJv0XswfoQR5hKoyN48R9Qi/d+UPSP0GxeCP8AHpEN0ePeYf8AkMu9fPlq/YuLwrarCyo0OYbXuO9ef+knqVwteXUJoO/luwn+n6Jteu355hEL630k9WuLwcl1MvYL8bASI5jML5QhViyxBACZSlECScpIhJoSQEppIQbGPWplSVgKYejW2mo+FmcUuJSZTLiABJOQGvJAmgr6r0V9AK+MIcR7On+ojP8ApC+m9C/VfxAVcVYWLaf/ALfReoUqIa0BoAAsP7Bcss9fR6OPi35ycv0b9E6GEphtNo4vzPI953eu66pEafeyqL7XPDOuqQcPygk6k/Vcd7emRdxzpPXJWOqf3A3vadlie86u/wCIKn+KaxosY5kXkSm16rQ4RvOgKta/+XLK9hOYMrB+PFuEATpHveJ/uqqld1zOlySB3wdE211tYvTD0yp4Wm5jQXVnfC2fdaCPidBz1jovHsXi3VHl9Rxc5xkkm5Xd9OsTTfiZpkGGNB4YibnSxN7r5txXk5MrlX6v4D4fDh4plJ5olKVEuSlZ09dzWBykHKniWtoplvxODtuEFp7wZC1Js+ZpBlYi4JB5KT6xOZJ6mVRKkCs211mW31Xoj6c1cG4NP8SgfipkzF7upn8p5Cx817b2L2lTxFMVMPUBBAMaidCPvVfmoFej+qTGML61N7y13CHMziJ9+R14TOkncrtwctl618T8W+A48uO82PjKfXXr/R64cQR8QQL/AAO7jpyhY/bPaLxUYdcxtmkxzSQGkg6CJHcQvdt+R6LuODeWnlkk90OubbhJ1bR97WytuOqg43HCZ5HONiVGpFlVocCDBEbb7hedemnqfoYmamGilVImPyOPMadQvQ+IQT8J2g/NVOdmBnbuV2vXb8r+kPopiMG/hr0y3Z2bXf0uyK4xC/W3aXZdLEUzTrsDmnQifDmvGvTz1Qmg01cIXPYLupm7hzadRyWpltyy4/Z5aglNzYUYWnESnCipBAQhNCK0+xUDSW9rFOhgnVHhrBJJgBTbWtsWGwjnuDWgkmwA1Xr/AKCegLcOBWriapFgbhk/urfQv0NbhW+0fDqpF9mDYL63jgbDf6eC4Z8npHr4+LXmtHFpPPLxsoGuBrHKJJWb2pMwO85qBc0ZukjQLjt6ZF34vZvic1KXEe86Oh8lhrYu5F7HMaoawu6aKtaaxVY0GLnXlkh2Km9hqLZ9yyvgCHGL77qipigwyALaz+ypprq1iRYSZ2gAddSkKJhxqMZUJbA4gCBzG65+I7QcctdrfXnqqRjC2bHIxLjY6dUbkrndsdh038RFJjMrNAB55fNfE9p4D2byJH6gBsSbdy+zxmLI+K5I1C+Y7SwgcSTY7yVwznl9n4Pmyx8ZfRwyElp/BndVGgsar6PbGq0JlhCQUaSCkEgOS19nUwajQ8Hhm/hryUrpLJ5UsXr3oKKLcHThgJcS4vFnB+RvF9o2HNcXsHDNa4OpnhP6mZgERYSPNfV4bGi4LKck3IIpOJ/U7hHC7TMT1Xfiw1dvifiPxXzcflyeu/r/AD/bqioAOKnUMDMAkHw18k/a8R96G8wLnbi+tlzKuHa4gBwa7OHaf8x7p8QtTsaY/iAuOVzlFhazo6GORXp2+Hcfb9/3dBjnU7nhcNCbxNp/ym9zdCbXyAjpewXMoOc74INpixAM6DfuVtwdteF1o1MTp1TbPXy3vrmRO3eoNeDxDLyn7zWV1cznnHxCPEKbsQA6bRyybb+bTPwTZ1aTW3Fo77Zq0uB2iPsLEKsCLnWbXn5KxrrDhItkOuYKbZuLzP1l+rEVuLEYRoD830xYP/mbs75rxerSLSQRBBgg5gjRfrfj0NjnyK8x9ZXq4bWD8ThhFUXewZPjMj+b5rrjl7vPyce/MeJoCk9kGFBbeZKUkIQdmkC4hrQSSYAG5XqXoh6IDDe/Vg1eVw3kOf1XL9XPYADTiKjbkwyRpqR1X25q3tnrs3l1Xn5M/R7+Lj9avJI0vt95pVa8QDncgad5VJxB/Lnq489lnfWizbnVxvBXnemRodVe62W2nmoClA94geAWPE4i0G5OfRZa/vTw5KtyN57SaJESRrv36qJxz4JGRsCLROXNYWUZztzQ7GNEezhx3nbOBmVV1FkuOd+v7lMhozIynfJc92OcbOHzEd33kkRHvF0Dn8lW9N1XtjhEAZb6dFjxHagM2I58wMovOgVdStTBBOu2VtZP0WPEdoDIN/v4wjWMiWMxctBIPUERztFjlquLiapJVuKxpnIcO1/qs74dkSDsfmCP8rOtvXheqh7o1VDnp1W3VbmqaevHOxIkIa1V8ATFNTTtOStTKcrq9l1fZuBbmDIOx328ZXMwj4OQPX7+S7OGxVE503NN/hfY7fGDHdvorI4cvJda0+n7O7XB/wB6mypaxa0U6hPN9MQf+QXboYik/wCB5GXu1GxH/wBjbRzIC+e7PfhyJb7eREg+zLbjR0CTnoOq6FPCMNw8Z6seOV4aQPErrq+sfI5Ou/Wfz2dppJYQ0kt1g8TNrlpPiUnV3BoAA4RcNNx3EmR1n5LmO7KIMtqUxqIqt4uuhi581uwzKbQeNwBj/wCN7XtJ5tm56Hvla8uF1919NzSRwmCRkSARymbjqtIrPaSCT0OX9u5c6nTLiC2DfNvLdubTbURzSOLe0mzXaXaDrnlCia26tWqSRkJjnEbHPdTFZsxYOOWYyK5lPGDhbJk62MDqAFL2kEOEROt2nkpU6uhUqkRawtHLOeqmxx4oFnA6Xka+RWL/AMjkC3W98p2lbBUDjLT7wtbO1p6KpZYsdiZ+LQ2Pyt4qwmf22MrC55aYj7tZWUKltwdPvVXbNxeVetD1ehodisO05k1WDIT+dv7ryghfrEgFpm4y3ibX5LxH1o+gf4eocRQH8F5lwA/23H/8ldsctvJy8frHniEQhbed+h2jhsBwgCLZAAWA2Sc+3u2aLk6nqqTV4vdbYTJO6orV+I8LY4RmdDHNfOtfZkN+K4jaQ3l9+SDiIsy53+81lOI4oa3Lf70SrYwMs2C7Lp97I1peXx8eg/v+5WWp2oBZkA8x5QqXtc67nRH6j58lmqPZp7x5fdlW5InWxj3CDqRy7rKttOLkxG6zvxpGQHTNVcZcZcfvkFXSeG+rji4Hh+KLHUbnrksLnucfePUqNTEhuWapONcfv91dEmmgsiZIPQ+aT8S0C9/mufUaVF7BHvFG/udTFBxyPcAVRUqibSRfSPKUnMsSLgeW37rM5/NV0l9kn1CVUaiDUSLlHSZaSDlYw/cqlrlay6aa7tuHLPzBw0sR8iF1cGKM/FVB3hsA9AJKw4BtLhPGHzpwFvmHDpqumcNSEGlUn+Wo3gI7wS0jnbotSfk8+fJ93XwtCkILarQCLio1zS2wmeDiGeR12C6bKE/A+nUtMMf70THwvDSe6VwKVFxyDTr7r2u6WlXOaWj3mkT+ppbMWsSB5K+J6PNfPq7OIwTogtqA/wBDoPeBBSot4fiDhtLSPmFgw+KcPhe4WtwvIg72N9VopYypea1S5ymQepPVPDPlre68gkHcH91azEOa2XQ6cjeR1P7GVm/8m787GOtHwNB8WwQeaspYpnCZJbcQHCR/2Bt4In3bqeIYQbgTEaEztpbWSOSk1tn3uRnNzGh3/ssVGJlpHl+/VO9J24zj6EZKJpt/ESbgZZBsdYGStc7iEtNxA5rJT7QablpkZwdOQjmo03z8Bie7wRHXp42/v/K/3qp2LpbmfArC2ocnXsACZtEa3na6twzrmDcD781WLHRbUg9d9VVjMKytTdTe2Wus4HYqJqA2Mi0k6ZxblcK1tSMzcGx0jmrLpix4r2z6pcQ2vUFEA0uKWEm/Cbgd0x3JL3CQbyhdu7h8rF51WrFxDW9/NV1ST7uTRnsY/YKipX4BA+I58lmqVAPcabn4jsNl4H0ZGl+P/Kz/ALfTbqqhiGsFxLuXzOyyuxAFm3O+g6bqt0Nu4/UrTWotdXLzJFvkouraNOXiVkxGNJ+GwVba2uq0rWGEn9/qrHsaBE37lzjXJ1UHOAzKo2QNSqa1QD4RdYKlfbJJjirppofXcTcxtGSzPa6VMuMLM8uzlFlTfldUSFEykSq1tY0xBt4T81Jrs8vAKkPVvs7Zg95nwVZ7JNflC308bIPE1jidS2HdQ5sQVhp09yPArQKMZEHx+UK6pcpWqgRprvp3raxlvynSzh8pXOayNQehnyzCuDCRPCY3gqM2tzKUXII5nJbWYt7W2cQMs7X3BXI9mRuOoIWmhVdB94+OfUaqbS+XSZUkX4Wun4oIPOYt5LoYcgD3n0xAmS5wm8RAaYOt4Xz3tyNs+kdOS0U8SDZ1lGbHcNYgSOA7FruLxBuAemqtbiQ6BlPgsFLhIsRIvZWtdcBwaRMzcH/s26rm3upke9JB1sCO8K38cSWghoEQS0EjqRMyslN54opmWxk5wv0JjwN1P8RF3NIBtOhPcURvolhzIHSYvpcZq8NLQeE2IOgIvG+WQyWCgRm3OZEWgjXqrGYt4gWgZkC5zN90iVrZ2kCIeIgZ5z3aLQHhxlpgg/5XP9u13IwDlF9eqYpSQQbjlfkeapqOm2rHCHWkETM75haqdQk6EOOfzXKZiIDQ8zpO3VamuLQC0gibiVWLG6lUbFi3vP8AdCyPYxxJ3O3chTwmnmJqOk1HH72hZZc7PW5VdV/G62QsP3KrrYrRpsLT/lcZHran1g0c1kfJvMzqq2s3ySfjAJgytaFrSG5qH4oaX7lhLyc1NrVVW1MYTlZV5pPeAqjitlTbSAAk/EALE+sSkGqjTWxeyz+0KTlHiAVQwbpZIFVIuVTsfVT41SFYGbqm1rXrQyoVkaraY5obbKdRXtqc/NYQ0bq3jO6nk23moSMz4lIPdNz0WOm/mVoDuXmp5V0sN2m8CPdIO7AfOJCvNfjMvAkx72Xf7v0XLY87R0+i1MqD9UHYi3iPonlmyNEibCNiD5rp0KpsCA4HUX8s1y2GdWmP5h5TCmXg8lmpfLq+1blcHmph1oIkSDrpyXPpYoixIcIsHAOHdOSmXOcSW2AuYMAeJ8lZ+TLoe2EmAW3sGzG+u3Va24m1/eETxAEQMrhcVmJdmR3xYrbRe13902lje1wcCLQfHxTYCLztG1rQOX0WFpY1t2u4pzDgBH9MZq7DVnGzduKHEDaY0J5SqadI4hpJaTsQcp7lOmXMggyJPOQsdNocYcItEFJtR7DAgtvY/VEdL8azY+CFmLmn7nzQomo8vqv4RAzKpFhe6ELDuqr4qbKDRKSFpYjUrbJe0MXTQiM7grWMEIQtFD3AKl1ZCFYhFKEIVSgBTlCESoqXGhCqJNerW1EIUExUU21ShCjS1pVzKqaFGl1OsFMVgkhQTpwVqa4kkjXMCw3iNkIUCBMyFea5z3v3oQkqOgzHP4AwPPBxcXDpxbwVGnWieIf9Tw+IiEIV3WZI1UsSHaHvieU9y0taHCyEImU0T5BttloOn3qrqWNkAOnM7fNCFV1uNDOFwm6SELO2dP/Z"/>
          <p:cNvSpPr>
            <a:spLocks noChangeAspect="1" noChangeArrowheads="1"/>
          </p:cNvSpPr>
          <p:nvPr/>
        </p:nvSpPr>
        <p:spPr bwMode="auto">
          <a:xfrm>
            <a:off x="155575" y="-830263"/>
            <a:ext cx="2619375" cy="17430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143240" y="214290"/>
            <a:ext cx="2955681" cy="584775"/>
          </a:xfrm>
          <a:prstGeom prst="rect">
            <a:avLst/>
          </a:prstGeom>
        </p:spPr>
        <p:txBody>
          <a:bodyPr wrap="none">
            <a:spAutoFit/>
          </a:bodyPr>
          <a:lstStyle/>
          <a:p>
            <a:r>
              <a:rPr lang="ru-RU" sz="3200" b="1" dirty="0" smtClean="0"/>
              <a:t>Состав крови</a:t>
            </a:r>
            <a:endParaRPr lang="ru-RU" sz="3200" b="1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5429224" y="1928802"/>
            <a:ext cx="3714776" cy="156966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dirty="0" smtClean="0"/>
              <a:t>эритроцит, </a:t>
            </a:r>
            <a:endParaRPr lang="en-US" sz="3200" dirty="0" smtClean="0"/>
          </a:p>
          <a:p>
            <a:r>
              <a:rPr lang="ru-RU" sz="3200" dirty="0" smtClean="0"/>
              <a:t>тромбоцит и </a:t>
            </a:r>
            <a:endParaRPr lang="en-US" sz="3200" dirty="0" smtClean="0"/>
          </a:p>
          <a:p>
            <a:r>
              <a:rPr lang="ru-RU" sz="3200" dirty="0" smtClean="0"/>
              <a:t>лейкоцит. </a:t>
            </a:r>
            <a:endParaRPr lang="en-US" sz="3200" dirty="0" smtClean="0"/>
          </a:p>
        </p:txBody>
      </p:sp>
      <p:pic>
        <p:nvPicPr>
          <p:cNvPr id="1028" name="Picture 4" descr="https://encrypted-tbn0.gstatic.com/images?q=tbn:ANd9GcTNMAkVZflrDFsew6S1iWzakArBCzZtGLjbR48fJEESXj-AJXAfDA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0" y="1071546"/>
            <a:ext cx="4724758" cy="4000528"/>
          </a:xfrm>
          <a:prstGeom prst="rect">
            <a:avLst/>
          </a:prstGeom>
          <a:noFill/>
        </p:spPr>
      </p:pic>
      <p:cxnSp>
        <p:nvCxnSpPr>
          <p:cNvPr id="24" name="Прямая со стрелкой 23"/>
          <p:cNvCxnSpPr/>
          <p:nvPr/>
        </p:nvCxnSpPr>
        <p:spPr>
          <a:xfrm flipV="1">
            <a:off x="4143372" y="2285992"/>
            <a:ext cx="1357322" cy="214314"/>
          </a:xfrm>
          <a:prstGeom prst="straightConnector1">
            <a:avLst/>
          </a:prstGeom>
          <a:ln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7" name="Прямая со стрелкой 26"/>
          <p:cNvCxnSpPr/>
          <p:nvPr/>
        </p:nvCxnSpPr>
        <p:spPr>
          <a:xfrm>
            <a:off x="4572000" y="2000240"/>
            <a:ext cx="928694" cy="785818"/>
          </a:xfrm>
          <a:prstGeom prst="straightConnector1">
            <a:avLst/>
          </a:prstGeom>
          <a:ln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30" name="Прямая со стрелкой 29"/>
          <p:cNvCxnSpPr/>
          <p:nvPr/>
        </p:nvCxnSpPr>
        <p:spPr>
          <a:xfrm flipV="1">
            <a:off x="4214810" y="3286124"/>
            <a:ext cx="1357322" cy="928694"/>
          </a:xfrm>
          <a:prstGeom prst="straightConnector1">
            <a:avLst/>
          </a:prstGeom>
          <a:ln>
            <a:solidFill>
              <a:schemeClr val="tx1">
                <a:lumMod val="95000"/>
                <a:lumOff val="5000"/>
              </a:schemeClr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714348" y="214290"/>
            <a:ext cx="8143932" cy="304698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 smtClean="0"/>
              <a:t>А знаешь ли ты?:</a:t>
            </a:r>
            <a:r>
              <a:rPr lang="ru-RU" sz="2400" dirty="0" smtClean="0"/>
              <a:t/>
            </a:r>
            <a:br>
              <a:rPr lang="ru-RU" sz="2400" dirty="0" smtClean="0"/>
            </a:br>
            <a:r>
              <a:rPr lang="ru-RU" sz="2400" dirty="0" smtClean="0"/>
              <a:t>Мощность сердца человека не более 0.8 Вт;</a:t>
            </a:r>
            <a:br>
              <a:rPr lang="ru-RU" sz="2400" dirty="0" smtClean="0"/>
            </a:br>
            <a:r>
              <a:rPr lang="ru-RU" sz="2400" dirty="0" smtClean="0"/>
              <a:t>Сердце человека перекачивает 30 тонн крови в сутки;</a:t>
            </a:r>
            <a:br>
              <a:rPr lang="ru-RU" sz="2400" dirty="0" smtClean="0"/>
            </a:br>
            <a:r>
              <a:rPr lang="ru-RU" sz="2400" dirty="0" smtClean="0"/>
              <a:t>Период оборота крови по большому кругу кровообращения  21с, а по малому – 7с.</a:t>
            </a:r>
            <a:br>
              <a:rPr lang="ru-RU" sz="2400" dirty="0" smtClean="0"/>
            </a:br>
            <a:r>
              <a:rPr lang="ru-RU" sz="2400" dirty="0" smtClean="0"/>
              <a:t>Задумайся, почему это возможно?</a:t>
            </a:r>
            <a:br>
              <a:rPr lang="ru-RU" sz="2400" dirty="0" smtClean="0"/>
            </a:br>
            <a:r>
              <a:rPr lang="ru-RU" sz="2400" dirty="0" smtClean="0"/>
              <a:t>Почему этот логический парадокс не противоречит законам физики?</a:t>
            </a:r>
            <a:endParaRPr lang="ru-RU" sz="2400" dirty="0"/>
          </a:p>
        </p:txBody>
      </p:sp>
      <p:pic>
        <p:nvPicPr>
          <p:cNvPr id="3" name="Picture 2" descr="http://upload.wikimedia.org/wikipedia/commons/thumb/2/24/Red_White_Blood_cells.jpg/220px-Red_White_Blood_cells.jpg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2071670" y="3500438"/>
            <a:ext cx="4718585" cy="3067080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500034" y="197346"/>
            <a:ext cx="8215370" cy="452431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dirty="0" smtClean="0">
                <a:solidFill>
                  <a:srgbClr val="FF0000"/>
                </a:solidFill>
                <a:hlinkClick r:id="rId2" tooltip="Плазма крови"/>
              </a:rPr>
              <a:t>Плазма крови</a:t>
            </a:r>
            <a:r>
              <a:rPr lang="ru-RU" sz="2400" dirty="0" smtClean="0">
                <a:solidFill>
                  <a:srgbClr val="FF0000"/>
                </a:solidFill>
              </a:rPr>
              <a:t>  </a:t>
            </a:r>
            <a:r>
              <a:rPr lang="ru-RU" sz="2400" dirty="0" smtClean="0"/>
              <a:t>содержит воду и растворённые в ней вещества — </a:t>
            </a:r>
            <a:r>
              <a:rPr lang="ru-RU" sz="2400" dirty="0" smtClean="0">
                <a:hlinkClick r:id="rId3" tooltip="Белки"/>
              </a:rPr>
              <a:t>белки</a:t>
            </a:r>
            <a:r>
              <a:rPr lang="ru-RU" sz="2400" dirty="0" smtClean="0"/>
              <a:t> </a:t>
            </a:r>
            <a:r>
              <a:rPr lang="ru-RU" sz="2400" dirty="0" smtClean="0">
                <a:hlinkClick r:id="rId4" tooltip="Альбумины"/>
              </a:rPr>
              <a:t>альбумины</a:t>
            </a:r>
            <a:r>
              <a:rPr lang="ru-RU" sz="2400" dirty="0" smtClean="0"/>
              <a:t>, </a:t>
            </a:r>
            <a:r>
              <a:rPr lang="ru-RU" sz="2400" dirty="0" smtClean="0">
                <a:hlinkClick r:id="rId5" tooltip="Глобулин"/>
              </a:rPr>
              <a:t>глобулины</a:t>
            </a:r>
            <a:r>
              <a:rPr lang="ru-RU" sz="2400" dirty="0" smtClean="0"/>
              <a:t> и </a:t>
            </a:r>
            <a:r>
              <a:rPr lang="ru-RU" sz="2400" dirty="0" smtClean="0">
                <a:hlinkClick r:id="rId6" tooltip="Фибриноген"/>
              </a:rPr>
              <a:t>фибриноген</a:t>
            </a:r>
            <a:r>
              <a:rPr lang="ru-RU" sz="2400" dirty="0" smtClean="0"/>
              <a:t>. Около 85 % плазмы составляет вода. Неорганические вещества составляют около 2-3 %; это катионы (</a:t>
            </a:r>
            <a:r>
              <a:rPr lang="ru-RU" sz="2400" dirty="0" err="1" smtClean="0"/>
              <a:t>Na</a:t>
            </a:r>
            <a:r>
              <a:rPr lang="ru-RU" sz="2400" baseline="30000" dirty="0" err="1" smtClean="0"/>
              <a:t>+</a:t>
            </a:r>
            <a:r>
              <a:rPr lang="ru-RU" sz="2400" dirty="0" smtClean="0"/>
              <a:t>, K</a:t>
            </a:r>
            <a:r>
              <a:rPr lang="ru-RU" sz="2400" baseline="30000" dirty="0" smtClean="0"/>
              <a:t>+</a:t>
            </a:r>
            <a:r>
              <a:rPr lang="ru-RU" sz="2400" dirty="0" smtClean="0"/>
              <a:t>, Mg</a:t>
            </a:r>
            <a:r>
              <a:rPr lang="ru-RU" sz="2400" baseline="30000" dirty="0" smtClean="0"/>
              <a:t>2+</a:t>
            </a:r>
            <a:r>
              <a:rPr lang="ru-RU" sz="2400" dirty="0" smtClean="0"/>
              <a:t>, Ca</a:t>
            </a:r>
            <a:r>
              <a:rPr lang="ru-RU" sz="2400" baseline="30000" dirty="0" smtClean="0"/>
              <a:t>2+</a:t>
            </a:r>
            <a:r>
              <a:rPr lang="ru-RU" sz="2400" dirty="0" smtClean="0"/>
              <a:t>) и анионы (HCO</a:t>
            </a:r>
            <a:r>
              <a:rPr lang="ru-RU" sz="2400" baseline="-25000" dirty="0" smtClean="0"/>
              <a:t>3</a:t>
            </a:r>
            <a:r>
              <a:rPr lang="ru-RU" sz="2400" baseline="30000" dirty="0" smtClean="0"/>
              <a:t>-</a:t>
            </a:r>
            <a:r>
              <a:rPr lang="ru-RU" sz="2400" dirty="0" smtClean="0"/>
              <a:t>, </a:t>
            </a:r>
            <a:r>
              <a:rPr lang="ru-RU" sz="2400" dirty="0" err="1" smtClean="0"/>
              <a:t>Cl</a:t>
            </a:r>
            <a:r>
              <a:rPr lang="ru-RU" sz="2400" baseline="30000" dirty="0" smtClean="0"/>
              <a:t>-</a:t>
            </a:r>
            <a:r>
              <a:rPr lang="ru-RU" sz="2400" dirty="0" smtClean="0"/>
              <a:t>, PO</a:t>
            </a:r>
            <a:r>
              <a:rPr lang="ru-RU" sz="2400" baseline="-25000" dirty="0" smtClean="0"/>
              <a:t>4</a:t>
            </a:r>
            <a:r>
              <a:rPr lang="ru-RU" sz="2400" baseline="30000" dirty="0" smtClean="0"/>
              <a:t>3-</a:t>
            </a:r>
            <a:r>
              <a:rPr lang="ru-RU" sz="2400" dirty="0" smtClean="0"/>
              <a:t>, SO</a:t>
            </a:r>
            <a:r>
              <a:rPr lang="ru-RU" sz="2400" baseline="-25000" dirty="0" smtClean="0"/>
              <a:t>4</a:t>
            </a:r>
            <a:r>
              <a:rPr lang="ru-RU" sz="2400" baseline="30000" dirty="0" smtClean="0"/>
              <a:t>2-</a:t>
            </a:r>
            <a:r>
              <a:rPr lang="ru-RU" sz="2400" dirty="0" smtClean="0"/>
              <a:t>). Органические вещества (около 9 %) белки, </a:t>
            </a:r>
            <a:r>
              <a:rPr lang="ru-RU" sz="2400" dirty="0" smtClean="0">
                <a:hlinkClick r:id="rId7" tooltip="Аминокислоты"/>
              </a:rPr>
              <a:t>аминокислоты</a:t>
            </a:r>
            <a:r>
              <a:rPr lang="ru-RU" sz="2400" dirty="0" smtClean="0"/>
              <a:t>, </a:t>
            </a:r>
            <a:r>
              <a:rPr lang="ru-RU" sz="2400" dirty="0" smtClean="0">
                <a:hlinkClick r:id="rId8" tooltip="Мочевина"/>
              </a:rPr>
              <a:t>мочевина</a:t>
            </a:r>
            <a:r>
              <a:rPr lang="ru-RU" sz="2400" dirty="0" smtClean="0"/>
              <a:t>, </a:t>
            </a:r>
            <a:r>
              <a:rPr lang="ru-RU" sz="2400" dirty="0" err="1" smtClean="0">
                <a:hlinkClick r:id="rId9" tooltip="Креатинин"/>
              </a:rPr>
              <a:t>креатинин</a:t>
            </a:r>
            <a:r>
              <a:rPr lang="ru-RU" sz="2400" dirty="0" smtClean="0"/>
              <a:t>, </a:t>
            </a:r>
            <a:r>
              <a:rPr lang="ru-RU" sz="2400" dirty="0" smtClean="0">
                <a:hlinkClick r:id="rId10" tooltip="Аммиак"/>
              </a:rPr>
              <a:t>аммиак</a:t>
            </a:r>
            <a:r>
              <a:rPr lang="ru-RU" sz="2400" dirty="0" smtClean="0"/>
              <a:t>, </a:t>
            </a:r>
            <a:r>
              <a:rPr lang="ru-RU" sz="2400" dirty="0" smtClean="0">
                <a:hlinkClick r:id="rId11" tooltip="Глюкоза"/>
              </a:rPr>
              <a:t>глюкоза</a:t>
            </a:r>
            <a:r>
              <a:rPr lang="ru-RU" sz="2400" dirty="0" smtClean="0"/>
              <a:t>, жирные кислоты, </a:t>
            </a:r>
            <a:r>
              <a:rPr lang="ru-RU" sz="2400" dirty="0" err="1" smtClean="0">
                <a:hlinkClick r:id="rId12" tooltip="Пировиноградная кислота"/>
              </a:rPr>
              <a:t>пируват</a:t>
            </a:r>
            <a:r>
              <a:rPr lang="ru-RU" sz="2400" dirty="0" smtClean="0"/>
              <a:t>, </a:t>
            </a:r>
            <a:r>
              <a:rPr lang="ru-RU" sz="2400" dirty="0" err="1" smtClean="0">
                <a:hlinkClick r:id="rId13" tooltip="Молочная кислота"/>
              </a:rPr>
              <a:t>лактат</a:t>
            </a:r>
            <a:r>
              <a:rPr lang="ru-RU" sz="2400" dirty="0" smtClean="0"/>
              <a:t>, </a:t>
            </a:r>
            <a:r>
              <a:rPr lang="ru-RU" sz="2400" dirty="0" err="1" smtClean="0">
                <a:hlinkClick r:id="rId14" tooltip="Липиды"/>
              </a:rPr>
              <a:t>фосфолипиды</a:t>
            </a:r>
            <a:r>
              <a:rPr lang="ru-RU" sz="2400" dirty="0" smtClean="0"/>
              <a:t>, </a:t>
            </a:r>
            <a:r>
              <a:rPr lang="ru-RU" sz="2400" dirty="0" err="1" smtClean="0"/>
              <a:t>триацилглицеролы</a:t>
            </a:r>
            <a:r>
              <a:rPr lang="ru-RU" sz="2400" dirty="0" smtClean="0"/>
              <a:t>, холестерин Также в плазме крови содержатся газы </a:t>
            </a:r>
            <a:r>
              <a:rPr lang="ru-RU" sz="2400" dirty="0" smtClean="0">
                <a:hlinkClick r:id="rId15" tooltip="Кислород"/>
              </a:rPr>
              <a:t>кислород</a:t>
            </a:r>
            <a:r>
              <a:rPr lang="ru-RU" sz="2400" dirty="0" smtClean="0"/>
              <a:t>, </a:t>
            </a:r>
            <a:r>
              <a:rPr lang="ru-RU" sz="2400" dirty="0" smtClean="0">
                <a:hlinkClick r:id="rId16" tooltip="Углекислый газ"/>
              </a:rPr>
              <a:t>углекислый газ</a:t>
            </a:r>
            <a:r>
              <a:rPr lang="ru-RU" sz="2400" dirty="0" smtClean="0"/>
              <a:t> и биологически активные вещества </a:t>
            </a:r>
            <a:r>
              <a:rPr lang="ru-RU" sz="2400" dirty="0" smtClean="0">
                <a:hlinkClick r:id="rId17" tooltip="Гормоны"/>
              </a:rPr>
              <a:t>гормоны</a:t>
            </a:r>
            <a:r>
              <a:rPr lang="ru-RU" sz="2400" dirty="0" smtClean="0"/>
              <a:t>, </a:t>
            </a:r>
            <a:r>
              <a:rPr lang="ru-RU" sz="2400" dirty="0" smtClean="0">
                <a:hlinkClick r:id="rId18" tooltip="Витамины"/>
              </a:rPr>
              <a:t>витамины</a:t>
            </a:r>
            <a:r>
              <a:rPr lang="ru-RU" sz="2400" dirty="0" smtClean="0"/>
              <a:t>, </a:t>
            </a:r>
            <a:r>
              <a:rPr lang="ru-RU" sz="2400" dirty="0" smtClean="0">
                <a:hlinkClick r:id="rId19" tooltip="Ферменты"/>
              </a:rPr>
              <a:t>ферменты</a:t>
            </a:r>
            <a:r>
              <a:rPr lang="ru-RU" sz="2400" dirty="0" smtClean="0"/>
              <a:t>, </a:t>
            </a:r>
            <a:r>
              <a:rPr lang="ru-RU" sz="2400" dirty="0" smtClean="0">
                <a:hlinkClick r:id="rId20" tooltip="Нейромедиаторы"/>
              </a:rPr>
              <a:t>медиаторы</a:t>
            </a:r>
            <a:endParaRPr lang="ru-RU" sz="2400" dirty="0"/>
          </a:p>
        </p:txBody>
      </p:sp>
      <p:sp>
        <p:nvSpPr>
          <p:cNvPr id="9218" name="AutoShape 2" descr="data:image/jpeg;base64,/9j/4AAQSkZJRgABAQAAAQABAAD/2wCEAAkGBhQSERQUExQVFBUUFRcXFBUYFxgYHhkYGBcXFBgXFxgYHSYgFxkjGRQUHy8gIycpLCwsFx4xNTAqNScsLCkBCQoKDgwOGA8PGiolHyQpLCwpLCksLCwsKSkpKSwpKSwpKSwsLCwsLCksKSwsLCkpKSksLCksLCkpKSwsKSwsLP/AABEIAJYAyAMBIgACEQEDEQH/xAAbAAACAwEBAQAAAAAAAAAAAAAEBQACAwYBB//EADwQAAEDAgQDBQYFAgUFAAAAAAEAAhEDIQQSMUEFUWETInGBkQYyobHB0SNCUmLw4fEUM0NyggcWU5LC/8QAGgEAAgMBAQAAAAAAAAAAAAAAAwQBAgUABv/EAC8RAAICAQMBBgQGAwAAAAAAAAABAgMRBCExEgUiQVFhgRMUMvAjcZGxwdEzQkP/2gAMAwEAAhEDEQA/AEQxL6Te42lw9hFi78XEOHMWlvkPNKqmKptcXMY6pUOtauc7vJkkN8yfAJYHzcmZ1Jm56ncq+iJKblz9/foURrWxLnGXHN47eA0Hks5Xm6tTYTYCVQkgVDV5XWrsKdz5BTJCjJJg5hOvovQFrlVHBQcUKzyzoES2kul4DgmNbmjM60ja4m55dB5yubS5OOaocBrPu2m4/D5kLQ+x+KPe7OB1cz7rvavEosIb0aEDUxhKTs19UPUvGuTOf4X7JwZrG2zQfmdT8F0LKopjK3ujkBA9Ahn1CdVrg8E+q6GCeZNgPElZ1muuufTWv0DKmMd5Fv8AFHySbinBG1CXNsTt9jv4H1XfcM9mGNGYxVOtvd8hufFaVqLKpLRRa47n3Y8XDRO0afVRXU57+T3AznVwkfHcTwx7NQbdPmNUNlX1ur7OZj+DUY8i+U6g/tdF/Gy5/ifsuAT2tIsJ/MNPhZOfMOH+WLXrygfQn9LOG7NSF0FT2Zn3HA+P3S6vwmoyZabakbePJHhZCf0vJRprkCaEXhcRlM287rHKs6r4V2cdZgeMUHNipTE82mD6GQiaNGhUdDX5Z2cPqFxNOoUZh8SQdUPpJydbj/ZqG5gGuHNpB+Si5ypxV0RJUVlk4X0wtqVJztAjMLwwauKMzhvuqpIHS4YBdx8lq54FgIXrqkqmQlQSZuKzc1GCgqPYFBwJllWFKFsGK4prsnFuH4PO4D+dJ6fZdGWhoyj+53JQHAgMxuJvHwA8bZvVMqtJZHaFksdKD1JAzipQoPqOysaXnkB8zsvXUltguMVaFmQ5syWkfUXCyaVBy7729BltpbDjh3sqBesZP6Abf8junGL4a6wYy0RlBAaPLWUtwHtZQqGK2akeTjLCf94iP+UeKe1DUewlsQfdAdrfXMPJeq00aYx/Cx/JnWubfeFuKweMpU82HNKo/U0qmYAjk0tMNdbwS7hft859R1Gvg61Kq0S5jcrzHNrDle8dWh3inOBpuD5e5xdJhoNut/zaafFNOzlwcQJAIFgSJ172o00FvFNAgOm0OvRAaHC74+DW8+uy2qObTbBvM2JknnM7LytjQDlbBO52EeGp6fELLuAy7K5xMba9dp6D4riBNisLhqriA0sdF3MFgeRAtz9EnxXCHCcrm1Gt1vBA5w7bqDCacSolxLQ0U6ZPuDffTQ8+Q3KjhTw9MF3ecbspzN+ZnXx0Gw3Sd2nqfee3qtg0Jy45Ocdwui7/ADGEHmCWuHXr5pNxP2Mf71B4rN/TZrx5Gx8l0ONxr6jpefADQdAsGOIWXHtGVcunlevIw6crJw4wjwS0tcHDUEEEeM6JhT4TUylxEADkfmF1laG/ikaCHdW7kciNfKEH7T1slIgG7yB5an5LXrtVkcxF2sPByFQQoo50qIxA7dUWbhKvTpSjcNgi73Wl3WLKpwJSw25W5AHTp90cOGunVrepK0bw5o3J5n7KkpJckpANLBuf+0fz+XTClwymwgkT439Vo6oGiyoK0iCs67WqL6Yho1t8hTHsGjWa/pH20VKtFjhBHohJK1ZJEwYGpgx6pH564L8FAtXhwBlvw+32VW4x7NTb1COzSr5GnX+fdFhrI2bWL3Kutx4PGVWmJPpotnYUEW0QlXAg+7fpp8ND8FWi9zDa3MfcfVXdEJrMOPQjqa5L1sCN1TB16tA/gvLQdWG7T4tNka3ENd0KpVoJKXXS8xCLEuRzwj20pt7tZnZE6vZLmnxHvN+K6GvU7VoNN47MiXPaREcswv5CF86qYdeYR9Si7NSe5h3jQ/7mmx80/R2m+LFkHPTp7xOx4hUY0CASB+XTMdif0jofIbpXSw9Ss7vDTRt2gD9wM5R4d4/FYYfj7XH8ZmV+9SmJHiWnQ9b+C0x/Gw0ZKG471W++uSb33cblaL1tKj1Z9vEAqZZxgNx3E6eHGURUqxBnRo2B5D9vqd0kbUL3F7nEuO5/miEp0lqTCwr9ZKx5fHghqNSjwGdsw2qMjk9v1G6xq4QgSCHN5j6jZVZRcRMSPVSm2DZKZcuV9/yE4PMuYEcwR6iEJicIKgGem8taIBAMWEflPjdOGUBUeMvdmM3LrHRX9pcR2OHLabCalmtgEkA722W/oq3GO7FLHvscDUr0mEjsnSLXn6u+ii9oOee69jj/AMT9lFocAjqeHcPbEmDG239UbUxewH0HogjUAvudgsXVSUhfq4w2W7CRrbN6uJnUysTUJXrKYWuVZ1krLfqYxGKiCuC8L1dzSXQASToBunHDOHNpkOqAPeCIZPdHidz008UGnSTulhceYSVkYLctwTgJfD6tm6hu7up5D4ldSXNY3SBoAB5afwc1phqOYAkFvME3+CCx/C3l3duHHWRbkDOgHovR0aeNMemJnzsc3uL8ZgMPUdDc1NxMSG2nq3x+SX432erUrxnaN2/UaronYU4dksbmedXxZvgFvwjE1HAl5EDnrz8h4oN2gpt3xh+aLRulE4Zj0Q1wOonxXW1OF0MRmIbBBjOBEnmDo5JMd7NVad2/iN6a+n2WTZobqH1Q3/L+g6thPZ7Ct+Fa42MdCfkfvKq4OpmNR1++noVY1CDBEEagiD6FaUqxVI6vPdsRZwxwZtLXdDyP05qrqB0W76TT0+Xpt5K7Kbm3HeHr/X5rnRXZvWzlNrkvgeCZhmdYHRe1eBGe7otnY5zhAMdN1Gdo3Q+UypdKXd6WT1i7EYFzNQsMkp7D3+8FkMBFz8bKvyMpvK49TnakLaVI7LYMLrann91epxNjLNLSfD5GUVgcbSaDOZpPMfZO06JQe4GVuStN4ptuI+vVc9xbGOcS8ucwT3SwtMjQWIKL4lxXO45HAFhs0jXrPNDYfHQCXgtcbkHe+vgtNR2wCFb+Ln/z1T0AYPjlUWnF2se3NmAy6WBNxZs6x4qK3w4sjIcwgq4YsaBCIbUnkvOwakt+R3guCisDw59X3dBq46D7lFcK4KXw59mbDd32C6KlTAAAEAbclp0aXq3nwAnbjZAdLgrWsimRnPvOcLnoCPdHRDGplEUyHVP1WIbGuSYDovJkQnVXCh7CMxGYaiDb5EFUw3DGUu8ToJJOltzN7bSTC1IxUVhCred2clxrj1bhwbUFAvbUMOLnOyAz6tcbxIui+E/9VsLVAFXPh3H9QzM8ntHzC659JlRrmuDXsdLXNMEEbghfPsZ/0xdSxdOphW0qtEuOajXlzaYPvHm5saR3gY11U7krD5PoGH4lSeztGVGPYBJc1wcPMjRDmm6sdm0ZkAQe00OYxbKTPXn0H4Z7JYfDvLqLezDrljdCeZOpH7SYToCPJSVPJDRyA+CArcZDQ4kRGkkRHM/YayApWo1KjrjK0aAm3jbU/wBksx+Ac181CC0QWgE3O5cI10v10nWDgx2KoVqQNRpNry2COfhtpzCS4rgzMuejUkEwGm5JOjRF56EfdVFZ735muLaTTdsSbmAGxB7RxsGnn5p2Gdkw1XjvRDWi+WfyNO7j+Z2/gAlr9PVYszXuFhOUeDlcVg30zDwRy5HwI1WTah2KOqtdVcX1XXOw2HIKtbAgCy8xOnDbhx68j6e25Snm37wRuCZqASCPOQdNUBTcWn6JphW/iNOzmn4LV0Uk1gXsWDQ1HtEmHAcrJRxDGF+tmjbX+6a8WrBoyjz8EhrNO600gABin7xJ0A1gfVZ1OJEMgCD008Y2Pgt6rUBWAV8EAnakb23RFTFAi9+R5eaxcz+6yerYIyU4kQSLCRqRvpa3Ln1UVHhRWwRkfNporhppdoO1MDadCf3HYIU1Fg8LycZxhNNLP5mhhtH0djxEyIiZ2jnPJUINTugQLag+RPxhvquG4dx+phj3O83dh0PhyPULs+De0VLEDLShlTXs326uIj3vJejo1MLeOfITnVKO/gM6mIFMAaujnEAaucdB9UkxeKdcSXEuk3gToIH5TyafHWyb0MDY5iQTyImf1OMQXcth8UvOA7N0tIJFzFjE66wLA/0CbAhfCsP2cl7u9EkG2Vp/V1TGnLjN2tGg/V1dyGtvND4aiXBrnTzI0zHZzudoj5I1ccelwAk2A1KBqHtdQck91mmcjd3Jg/mqGxeLNU5QJbNrkFxG5v7lj4r1vE4DouYjOSA2Gi+Xk0fHVccM8+QAHvOOwtbQwDo0JDxSoaxOYljGXM7Dm5us8vQSg/8AuB76sMAc06uOjgNXOOtNoAsbjzTSh+JFV1qbb02m2n+q6dLTlB0F9SIjgnBngWtZ36ktbTBLQfybS871SDp+UWG883xXjT69SQS1gsxvTmepVON8Y7Y5GWpNMj9x/U76KmCwgJAJiVga3VO1/Dr4/ceqr6V1Pk2wJaDLyeicZ2FpggodnCWgXKyZw8ZwATHglYKcVjCLtopkzVI6gJhjKoY9h0ABA8oBQVOz7GY0KYMw4rXfoDAg3T+kSw8cgLAKp+I8u5bfIeQAQ1WmmR4eabTDg4dbGdo2hDYmiQJWjF5BNCPEtj6ICo1Pf8A59xZo1cdB9z0QWPyAZWN01edfBFRQTvELF7Z5Iuo2UO5XSKsHLFESacqK+CMjDIs3BTCYxrx1Wr6a8pfQ4vZGhGQK9iwNMggtJBFwRYg8wdkYWqhal4zcWFOi4L7cEDLiZI07UC46uG/iPQrp8Bg2uIqB4qNN2kXmdyd/D12A+ZPpIjhXFquFdNN3dPvMN2ny2PULY0/aHhP9RedCe8T6ylnEajnnJBDJg83nl0b13j0F4L7WUsRDf8up+hx1P7XaO+aMcezue9UcbT/LWWvGaksxYm4uLwwbiNAtZEjM898ft1yzs21/DokmMxr3ODaIBaToNXHpNnNvpY2lG4rGFxLWkOcTD5/N+1pGn18Fjh8C2SGg5SctSD7x3pMI0A/O4R+nmrHI34Zw1rrhrck94jSq4cp/0gf/AGI5C632m492hNKme4D33D8xGw/aPiiPaTjuUdhSsYh5H5RHuCNDHoFz+Ew5JAWNrtX/AMoe/wDQ3TX/ALP2NMJg3O0Hmjn8Oe0ZpCb4TD5Gx6rPF0pED0Wd8BY35D9QDhcY9tjccinDKzXMI90n+arHD0A5sEX5ryvg8t5TNcXFeYKTyeZIs2CTYAXknruiKGFIEhTAMDDLpJPLYH5Sj34xpBAmYsB8AtGmtRW4CUsi/EOJDhYw0lwki26Dw9YuYTAgHryn6pi6n2bSJlzx3x/8mdhzsNUFTwDxTBJADu9Hj/RSu9LY7wBsa95puOzBYfzRIy2QndeoQCJkG0JVUbCagsA2wCoxZmiOaLc1UdSRkUBw0Df4L1a9korlciljdxYo/DYzY+n25hAU3LbKCs+UFIaTwNC0ESFkWIWjjC3W45/fmmLHB4kLJ1Glxug0ZgxCo4Ih1NVLFnboOmBPop3wr2qqU+5WzVaelzJG2/vDoUuLVDRCPTqJ1vMWRKKksM7XDUWV25qDxGjj+ZrYu1u7CbCTpchZcX4oMMwMYGiqWw0ACKbf5p6+KDhWL7Iyyx5/fmFliyX1C8mS4yStG3tH8Lu8gI0Lq34B6dMkybk3J5+K6HhuCtmKGwGDaYLjACZuxQFmhIVQx3pBpPwBMfTeD3SYUw2dpkyY80bSBdcxCzr4UxLfMI6qa76BuXgejGgmfdMeqY4eiKkuddrI8yuee1xvBMDltpKZ8P4g4ta0EW2iDynqYTWnfU9wchs2gI6qcJo0zUcalI1ALNG07kxcx9VTA5qr202e84x4cyV32DDKYFNp90R48/NPtZBRRy9bhZqXextGkNGAQXeO4HMm50slXFH6rq+N4kaLjMZVBJ81MEdITYlqX1WplVCEe1MJAmBOYqhiLyr1tBERRsENNRMadBRXwUycTRdZEByAoVEW16RHAgFescWXHos2laZlDWeTsjLC4oP115LWrTSbqNUbheI7P9UjfpupbBIzNCxetai+yBEhRmEJ0Cx50STDqRSiwIkYMlYdiVsxpGkqIx80c2MMLhOaMFFo1S/B1nzGqYNYZ73otCiCl4A5SCMNSLjyC3x9FrACDcrBlYjS3UptwCiHuf3WvcW+8/Rg3cZ26arSwlHADdsW08IBSzu999mjk3cn1+KWPwcXC7TFezTaollZuYaNAyt8Bc/VAcN9n3l721QGtpiTmNiT7okbE8laKRzyL8JiRQY57nvo1g2zo1aRIbGjptqjfZr2kJL3Vo7Rxy0WgQ2Dr3jbXzuUm9qKVR5awNNzOWcxbtmcR8OfRWw7XUqeSo1rmOGpvFoAnZXXBJ03EHmDLhO409P6rm8Y661w5JdAe5zGj82oMC08vkEPiHi/mOWhRIoHJgD1k8Ip7FkaV0ZAmYMprZlJasYiaVFESBtlKLIXqYYanCiuUbPimHrWRlKsoos8eCm1VcVFFFJDNKb1rl0UUXEG+GxZZbUJzSq5mjaVFEtdFbBItl3QFYPCiiD0RJyzWhUgyLImnWJMDU7qKI8UktijYxp4EfmJK6/gfB2gFsCBDn/ucRLQebQNtyooiLklHQupAiCLKn+EblLSJDtZvO30CiiJgsJuM8PYQyi0ZM5Ls7dQWCdTqb79VwnFXwSyppcANMCQIzH5wooqrkrIqauSmGjQiX3ue8BHhvO6zrOlRRHXABsxa5XzKKIqBsuwoqk/ReqK6BsNouleqKKxTJ//2Q=="/>
          <p:cNvSpPr>
            <a:spLocks noChangeAspect="1" noChangeArrowheads="1"/>
          </p:cNvSpPr>
          <p:nvPr/>
        </p:nvSpPr>
        <p:spPr bwMode="auto">
          <a:xfrm>
            <a:off x="155575" y="-685800"/>
            <a:ext cx="1905000" cy="142875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9220" name="AutoShape 4" descr="data:image/jpeg;base64,/9j/4AAQSkZJRgABAQAAAQABAAD/2wCEAAkGBhQSERQUExQVFBUUFRcXFBUYFxgYHhkYGBcXFBgXFxgYHSYgFxkjGRQUHy8gIycpLCwsFx4xNTAqNScsLCkBCQoKDgwOGA8PGiolHyQpLCwpLCksLCwsKSkpKSwpKSwpKSwsLCwsLCksKSwsLCkpKSksLCksLCkpKSwsKSwsLP/AABEIAJYAyAMBIgACEQEDEQH/xAAbAAACAwEBAQAAAAAAAAAAAAAEBQACAwYBB//EADwQAAEDAgQDBQYFAgUFAAAAAAEAAhEDIQQSMUEFUWETInGBkQYyobHB0SNCUmLw4fEUM0NyggcWU5LC/8QAGgEAAgMBAQAAAAAAAAAAAAAAAwQBAgUABv/EAC8RAAICAQMBBgQGAwAAAAAAAAABAgMRBCExEgUiQVFhgRMUMvAjcZGxwdEzQkP/2gAMAwEAAhEDEQA/AEQxL6Te42lw9hFi78XEOHMWlvkPNKqmKptcXMY6pUOtauc7vJkkN8yfAJYHzcmZ1Jm56ncq+iJKblz9/foURrWxLnGXHN47eA0Hks5Xm6tTYTYCVQkgVDV5XWrsKdz5BTJCjJJg5hOvovQFrlVHBQcUKzyzoES2kul4DgmNbmjM60ja4m55dB5yubS5OOaocBrPu2m4/D5kLQ+x+KPe7OB1cz7rvavEosIb0aEDUxhKTs19UPUvGuTOf4X7JwZrG2zQfmdT8F0LKopjK3ujkBA9Ahn1CdVrg8E+q6GCeZNgPElZ1muuufTWv0DKmMd5Fv8AFHySbinBG1CXNsTt9jv4H1XfcM9mGNGYxVOtvd8hufFaVqLKpLRRa47n3Y8XDRO0afVRXU57+T3AznVwkfHcTwx7NQbdPmNUNlX1ur7OZj+DUY8i+U6g/tdF/Gy5/ifsuAT2tIsJ/MNPhZOfMOH+WLXrygfQn9LOG7NSF0FT2Zn3HA+P3S6vwmoyZabakbePJHhZCf0vJRprkCaEXhcRlM287rHKs6r4V2cdZgeMUHNipTE82mD6GQiaNGhUdDX5Z2cPqFxNOoUZh8SQdUPpJydbj/ZqG5gGuHNpB+Si5ypxV0RJUVlk4X0wtqVJztAjMLwwauKMzhvuqpIHS4YBdx8lq54FgIXrqkqmQlQSZuKzc1GCgqPYFBwJllWFKFsGK4prsnFuH4PO4D+dJ6fZdGWhoyj+53JQHAgMxuJvHwA8bZvVMqtJZHaFksdKD1JAzipQoPqOysaXnkB8zsvXUltguMVaFmQ5syWkfUXCyaVBy7729BltpbDjh3sqBesZP6Abf8junGL4a6wYy0RlBAaPLWUtwHtZQqGK2akeTjLCf94iP+UeKe1DUewlsQfdAdrfXMPJeq00aYx/Cx/JnWubfeFuKweMpU82HNKo/U0qmYAjk0tMNdbwS7hft859R1Gvg61Kq0S5jcrzHNrDle8dWh3inOBpuD5e5xdJhoNut/zaafFNOzlwcQJAIFgSJ172o00FvFNAgOm0OvRAaHC74+DW8+uy2qObTbBvM2JknnM7LytjQDlbBO52EeGp6fELLuAy7K5xMba9dp6D4riBNisLhqriA0sdF3MFgeRAtz9EnxXCHCcrm1Gt1vBA5w7bqDCacSolxLQ0U6ZPuDffTQ8+Q3KjhTw9MF3ecbspzN+ZnXx0Gw3Sd2nqfee3qtg0Jy45Ocdwui7/ADGEHmCWuHXr5pNxP2Mf71B4rN/TZrx5Gx8l0ONxr6jpefADQdAsGOIWXHtGVcunlevIw6crJw4wjwS0tcHDUEEEeM6JhT4TUylxEADkfmF1laG/ikaCHdW7kciNfKEH7T1slIgG7yB5an5LXrtVkcxF2sPByFQQoo50qIxA7dUWbhKvTpSjcNgi73Wl3WLKpwJSw25W5AHTp90cOGunVrepK0bw5o3J5n7KkpJckpANLBuf+0fz+XTClwymwgkT439Vo6oGiyoK0iCs67WqL6Yho1t8hTHsGjWa/pH20VKtFjhBHohJK1ZJEwYGpgx6pH564L8FAtXhwBlvw+32VW4x7NTb1COzSr5GnX+fdFhrI2bWL3Kutx4PGVWmJPpotnYUEW0QlXAg+7fpp8ND8FWi9zDa3MfcfVXdEJrMOPQjqa5L1sCN1TB16tA/gvLQdWG7T4tNka3ENd0KpVoJKXXS8xCLEuRzwj20pt7tZnZE6vZLmnxHvN+K6GvU7VoNN47MiXPaREcswv5CF86qYdeYR9Si7NSe5h3jQ/7mmx80/R2m+LFkHPTp7xOx4hUY0CASB+XTMdif0jofIbpXSw9Ss7vDTRt2gD9wM5R4d4/FYYfj7XH8ZmV+9SmJHiWnQ9b+C0x/Gw0ZKG471W++uSb33cblaL1tKj1Z9vEAqZZxgNx3E6eHGURUqxBnRo2B5D9vqd0kbUL3F7nEuO5/miEp0lqTCwr9ZKx5fHghqNSjwGdsw2qMjk9v1G6xq4QgSCHN5j6jZVZRcRMSPVSm2DZKZcuV9/yE4PMuYEcwR6iEJicIKgGem8taIBAMWEflPjdOGUBUeMvdmM3LrHRX9pcR2OHLabCalmtgEkA722W/oq3GO7FLHvscDUr0mEjsnSLXn6u+ii9oOee69jj/AMT9lFocAjqeHcPbEmDG239UbUxewH0HogjUAvudgsXVSUhfq4w2W7CRrbN6uJnUysTUJXrKYWuVZ1krLfqYxGKiCuC8L1dzSXQASToBunHDOHNpkOqAPeCIZPdHidz008UGnSTulhceYSVkYLctwTgJfD6tm6hu7up5D4ldSXNY3SBoAB5afwc1phqOYAkFvME3+CCx/C3l3duHHWRbkDOgHovR0aeNMemJnzsc3uL8ZgMPUdDc1NxMSG2nq3x+SX432erUrxnaN2/UaronYU4dksbmedXxZvgFvwjE1HAl5EDnrz8h4oN2gpt3xh+aLRulE4Zj0Q1wOonxXW1OF0MRmIbBBjOBEnmDo5JMd7NVad2/iN6a+n2WTZobqH1Q3/L+g6thPZ7Ct+Fa42MdCfkfvKq4OpmNR1++noVY1CDBEEagiD6FaUqxVI6vPdsRZwxwZtLXdDyP05qrqB0W76TT0+Xpt5K7Kbm3HeHr/X5rnRXZvWzlNrkvgeCZhmdYHRe1eBGe7otnY5zhAMdN1Gdo3Q+UypdKXd6WT1i7EYFzNQsMkp7D3+8FkMBFz8bKvyMpvK49TnakLaVI7LYMLrann91epxNjLNLSfD5GUVgcbSaDOZpPMfZO06JQe4GVuStN4ptuI+vVc9xbGOcS8ucwT3SwtMjQWIKL4lxXO45HAFhs0jXrPNDYfHQCXgtcbkHe+vgtNR2wCFb+Ln/z1T0AYPjlUWnF2se3NmAy6WBNxZs6x4qK3w4sjIcwgq4YsaBCIbUnkvOwakt+R3guCisDw59X3dBq46D7lFcK4KXw59mbDd32C6KlTAAAEAbclp0aXq3nwAnbjZAdLgrWsimRnPvOcLnoCPdHRDGplEUyHVP1WIbGuSYDovJkQnVXCh7CMxGYaiDb5EFUw3DGUu8ToJJOltzN7bSTC1IxUVhCred2clxrj1bhwbUFAvbUMOLnOyAz6tcbxIui+E/9VsLVAFXPh3H9QzM8ntHzC659JlRrmuDXsdLXNMEEbghfPsZ/0xdSxdOphW0qtEuOajXlzaYPvHm5saR3gY11U7krD5PoGH4lSeztGVGPYBJc1wcPMjRDmm6sdm0ZkAQe00OYxbKTPXn0H4Z7JYfDvLqLezDrljdCeZOpH7SYToCPJSVPJDRyA+CArcZDQ4kRGkkRHM/YayApWo1KjrjK0aAm3jbU/wBksx+Ac181CC0QWgE3O5cI10v10nWDgx2KoVqQNRpNry2COfhtpzCS4rgzMuejUkEwGm5JOjRF56EfdVFZ735muLaTTdsSbmAGxB7RxsGnn5p2Gdkw1XjvRDWi+WfyNO7j+Z2/gAlr9PVYszXuFhOUeDlcVg30zDwRy5HwI1WTah2KOqtdVcX1XXOw2HIKtbAgCy8xOnDbhx68j6e25Snm37wRuCZqASCPOQdNUBTcWn6JphW/iNOzmn4LV0Uk1gXsWDQ1HtEmHAcrJRxDGF+tmjbX+6a8WrBoyjz8EhrNO600gABin7xJ0A1gfVZ1OJEMgCD008Y2Pgt6rUBWAV8EAnakb23RFTFAi9+R5eaxcz+6yerYIyU4kQSLCRqRvpa3Ln1UVHhRWwRkfNporhppdoO1MDadCf3HYIU1Fg8LycZxhNNLP5mhhtH0djxEyIiZ2jnPJUINTugQLag+RPxhvquG4dx+phj3O83dh0PhyPULs+De0VLEDLShlTXs326uIj3vJejo1MLeOfITnVKO/gM6mIFMAaujnEAaucdB9UkxeKdcSXEuk3gToIH5TyafHWyb0MDY5iQTyImf1OMQXcth8UvOA7N0tIJFzFjE66wLA/0CbAhfCsP2cl7u9EkG2Vp/V1TGnLjN2tGg/V1dyGtvND4aiXBrnTzI0zHZzudoj5I1ccelwAk2A1KBqHtdQck91mmcjd3Jg/mqGxeLNU5QJbNrkFxG5v7lj4r1vE4DouYjOSA2Gi+Xk0fHVccM8+QAHvOOwtbQwDo0JDxSoaxOYljGXM7Dm5us8vQSg/8AuB76sMAc06uOjgNXOOtNoAsbjzTSh+JFV1qbb02m2n+q6dLTlB0F9SIjgnBngWtZ36ktbTBLQfybS871SDp+UWG883xXjT69SQS1gsxvTmepVON8Y7Y5GWpNMj9x/U76KmCwgJAJiVga3VO1/Dr4/ceqr6V1Pk2wJaDLyeicZ2FpggodnCWgXKyZw8ZwATHglYKcVjCLtopkzVI6gJhjKoY9h0ABA8oBQVOz7GY0KYMw4rXfoDAg3T+kSw8cgLAKp+I8u5bfIeQAQ1WmmR4eabTDg4dbGdo2hDYmiQJWjF5BNCPEtj6ICo1Pf8A59xZo1cdB9z0QWPyAZWN01edfBFRQTvELF7Z5Iuo2UO5XSKsHLFESacqK+CMjDIs3BTCYxrx1Wr6a8pfQ4vZGhGQK9iwNMggtJBFwRYg8wdkYWqhal4zcWFOi4L7cEDLiZI07UC46uG/iPQrp8Bg2uIqB4qNN2kXmdyd/D12A+ZPpIjhXFquFdNN3dPvMN2ny2PULY0/aHhP9RedCe8T6ylnEajnnJBDJg83nl0b13j0F4L7WUsRDf8up+hx1P7XaO+aMcezue9UcbT/LWWvGaksxYm4uLwwbiNAtZEjM898ft1yzs21/DokmMxr3ODaIBaToNXHpNnNvpY2lG4rGFxLWkOcTD5/N+1pGn18Fjh8C2SGg5SctSD7x3pMI0A/O4R+nmrHI34Zw1rrhrck94jSq4cp/0gf/AGI5C632m492hNKme4D33D8xGw/aPiiPaTjuUdhSsYh5H5RHuCNDHoFz+Ew5JAWNrtX/AMoe/wDQ3TX/ALP2NMJg3O0Hmjn8Oe0ZpCb4TD5Gx6rPF0pED0Wd8BY35D9QDhcY9tjccinDKzXMI90n+arHD0A5sEX5ryvg8t5TNcXFeYKTyeZIs2CTYAXknruiKGFIEhTAMDDLpJPLYH5Sj34xpBAmYsB8AtGmtRW4CUsi/EOJDhYw0lwki26Dw9YuYTAgHryn6pi6n2bSJlzx3x/8mdhzsNUFTwDxTBJADu9Hj/RSu9LY7wBsa95puOzBYfzRIy2QndeoQCJkG0JVUbCagsA2wCoxZmiOaLc1UdSRkUBw0Df4L1a9korlciljdxYo/DYzY+n25hAU3LbKCs+UFIaTwNC0ESFkWIWjjC3W45/fmmLHB4kLJ1Glxug0ZgxCo4Ih1NVLFnboOmBPop3wr2qqU+5WzVaelzJG2/vDoUuLVDRCPTqJ1vMWRKKksM7XDUWV25qDxGjj+ZrYu1u7CbCTpchZcX4oMMwMYGiqWw0ACKbf5p6+KDhWL7Iyyx5/fmFliyX1C8mS4yStG3tH8Lu8gI0Lq34B6dMkybk3J5+K6HhuCtmKGwGDaYLjACZuxQFmhIVQx3pBpPwBMfTeD3SYUw2dpkyY80bSBdcxCzr4UxLfMI6qa76BuXgejGgmfdMeqY4eiKkuddrI8yuee1xvBMDltpKZ8P4g4ta0EW2iDynqYTWnfU9wchs2gI6qcJo0zUcalI1ALNG07kxcx9VTA5qr202e84x4cyV32DDKYFNp90R48/NPtZBRRy9bhZqXextGkNGAQXeO4HMm50slXFH6rq+N4kaLjMZVBJ81MEdITYlqX1WplVCEe1MJAmBOYqhiLyr1tBERRsENNRMadBRXwUycTRdZEByAoVEW16RHAgFescWXHos2laZlDWeTsjLC4oP115LWrTSbqNUbheI7P9UjfpupbBIzNCxetai+yBEhRmEJ0Cx50STDqRSiwIkYMlYdiVsxpGkqIx80c2MMLhOaMFFo1S/B1nzGqYNYZ73otCiCl4A5SCMNSLjyC3x9FrACDcrBlYjS3UptwCiHuf3WvcW+8/Rg3cZ26arSwlHADdsW08IBSzu999mjk3cn1+KWPwcXC7TFezTaollZuYaNAyt8Bc/VAcN9n3l721QGtpiTmNiT7okbE8laKRzyL8JiRQY57nvo1g2zo1aRIbGjptqjfZr2kJL3Vo7Rxy0WgQ2Dr3jbXzuUm9qKVR5awNNzOWcxbtmcR8OfRWw7XUqeSo1rmOGpvFoAnZXXBJ03EHmDLhO409P6rm8Y661w5JdAe5zGj82oMC08vkEPiHi/mOWhRIoHJgD1k8Ip7FkaV0ZAmYMprZlJasYiaVFESBtlKLIXqYYanCiuUbPimHrWRlKsoos8eCm1VcVFFFJDNKb1rl0UUXEG+GxZZbUJzSq5mjaVFEtdFbBItl3QFYPCiiD0RJyzWhUgyLImnWJMDU7qKI8UktijYxp4EfmJK6/gfB2gFsCBDn/ucRLQebQNtyooiLklHQupAiCLKn+EblLSJDtZvO30CiiJgsJuM8PYQyi0ZM5Ls7dQWCdTqb79VwnFXwSyppcANMCQIzH5wooqrkrIqauSmGjQiX3ue8BHhvO6zrOlRRHXABsxa5XzKKIqBsuwoqk/ReqK6BsNouleqKKxTJ//2Q=="/>
          <p:cNvSpPr>
            <a:spLocks noChangeAspect="1" noChangeArrowheads="1"/>
          </p:cNvSpPr>
          <p:nvPr/>
        </p:nvSpPr>
        <p:spPr bwMode="auto">
          <a:xfrm>
            <a:off x="155575" y="-685800"/>
            <a:ext cx="1905000" cy="142875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9222" name="AutoShape 6" descr="data:image/jpeg;base64,/9j/4AAQSkZJRgABAQAAAQABAAD/2wCEAAkGBhQSERQUExQVFBUUFRcXFBUYFxgYHhkYGBcXFBgXFxgYHSYgFxkjGRQUHy8gIycpLCwsFx4xNTAqNScsLCkBCQoKDgwOGA8PGiolHyQpLCwpLCksLCwsKSkpKSwpKSwpKSwsLCwsLCksKSwsLCkpKSksLCksLCkpKSwsKSwsLP/AABEIAJYAyAMBIgACEQEDEQH/xAAbAAACAwEBAQAAAAAAAAAAAAAEBQACAwYBB//EADwQAAEDAgQDBQYFAgUFAAAAAAEAAhEDIQQSMUEFUWETInGBkQYyobHB0SNCUmLw4fEUM0NyggcWU5LC/8QAGgEAAgMBAQAAAAAAAAAAAAAAAwQBAgUABv/EAC8RAAICAQMBBgQGAwAAAAAAAAABAgMRBCExEgUiQVFhgRMUMvAjcZGxwdEzQkP/2gAMAwEAAhEDEQA/AEQxL6Te42lw9hFi78XEOHMWlvkPNKqmKptcXMY6pUOtauc7vJkkN8yfAJYHzcmZ1Jm56ncq+iJKblz9/foURrWxLnGXHN47eA0Hks5Xm6tTYTYCVQkgVDV5XWrsKdz5BTJCjJJg5hOvovQFrlVHBQcUKzyzoES2kul4DgmNbmjM60ja4m55dB5yubS5OOaocBrPu2m4/D5kLQ+x+KPe7OB1cz7rvavEosIb0aEDUxhKTs19UPUvGuTOf4X7JwZrG2zQfmdT8F0LKopjK3ujkBA9Ahn1CdVrg8E+q6GCeZNgPElZ1muuufTWv0DKmMd5Fv8AFHySbinBG1CXNsTt9jv4H1XfcM9mGNGYxVOtvd8hufFaVqLKpLRRa47n3Y8XDRO0afVRXU57+T3AznVwkfHcTwx7NQbdPmNUNlX1ur7OZj+DUY8i+U6g/tdF/Gy5/ifsuAT2tIsJ/MNPhZOfMOH+WLXrygfQn9LOG7NSF0FT2Zn3HA+P3S6vwmoyZabakbePJHhZCf0vJRprkCaEXhcRlM287rHKs6r4V2cdZgeMUHNipTE82mD6GQiaNGhUdDX5Z2cPqFxNOoUZh8SQdUPpJydbj/ZqG5gGuHNpB+Si5ypxV0RJUVlk4X0wtqVJztAjMLwwauKMzhvuqpIHS4YBdx8lq54FgIXrqkqmQlQSZuKzc1GCgqPYFBwJllWFKFsGK4prsnFuH4PO4D+dJ6fZdGWhoyj+53JQHAgMxuJvHwA8bZvVMqtJZHaFksdKD1JAzipQoPqOysaXnkB8zsvXUltguMVaFmQ5syWkfUXCyaVBy7729BltpbDjh3sqBesZP6Abf8junGL4a6wYy0RlBAaPLWUtwHtZQqGK2akeTjLCf94iP+UeKe1DUewlsQfdAdrfXMPJeq00aYx/Cx/JnWubfeFuKweMpU82HNKo/U0qmYAjk0tMNdbwS7hft859R1Gvg61Kq0S5jcrzHNrDle8dWh3inOBpuD5e5xdJhoNut/zaafFNOzlwcQJAIFgSJ172o00FvFNAgOm0OvRAaHC74+DW8+uy2qObTbBvM2JknnM7LytjQDlbBO52EeGp6fELLuAy7K5xMba9dp6D4riBNisLhqriA0sdF3MFgeRAtz9EnxXCHCcrm1Gt1vBA5w7bqDCacSolxLQ0U6ZPuDffTQ8+Q3KjhTw9MF3ecbspzN+ZnXx0Gw3Sd2nqfee3qtg0Jy45Ocdwui7/ADGEHmCWuHXr5pNxP2Mf71B4rN/TZrx5Gx8l0ONxr6jpefADQdAsGOIWXHtGVcunlevIw6crJw4wjwS0tcHDUEEEeM6JhT4TUylxEADkfmF1laG/ikaCHdW7kciNfKEH7T1slIgG7yB5an5LXrtVkcxF2sPByFQQoo50qIxA7dUWbhKvTpSjcNgi73Wl3WLKpwJSw25W5AHTp90cOGunVrepK0bw5o3J5n7KkpJckpANLBuf+0fz+XTClwymwgkT439Vo6oGiyoK0iCs67WqL6Yho1t8hTHsGjWa/pH20VKtFjhBHohJK1ZJEwYGpgx6pH564L8FAtXhwBlvw+32VW4x7NTb1COzSr5GnX+fdFhrI2bWL3Kutx4PGVWmJPpotnYUEW0QlXAg+7fpp8ND8FWi9zDa3MfcfVXdEJrMOPQjqa5L1sCN1TB16tA/gvLQdWG7T4tNka3ENd0KpVoJKXXS8xCLEuRzwj20pt7tZnZE6vZLmnxHvN+K6GvU7VoNN47MiXPaREcswv5CF86qYdeYR9Si7NSe5h3jQ/7mmx80/R2m+LFkHPTp7xOx4hUY0CASB+XTMdif0jofIbpXSw9Ss7vDTRt2gD9wM5R4d4/FYYfj7XH8ZmV+9SmJHiWnQ9b+C0x/Gw0ZKG471W++uSb33cblaL1tKj1Z9vEAqZZxgNx3E6eHGURUqxBnRo2B5D9vqd0kbUL3F7nEuO5/miEp0lqTCwr9ZKx5fHghqNSjwGdsw2qMjk9v1G6xq4QgSCHN5j6jZVZRcRMSPVSm2DZKZcuV9/yE4PMuYEcwR6iEJicIKgGem8taIBAMWEflPjdOGUBUeMvdmM3LrHRX9pcR2OHLabCalmtgEkA722W/oq3GO7FLHvscDUr0mEjsnSLXn6u+ii9oOee69jj/AMT9lFocAjqeHcPbEmDG239UbUxewH0HogjUAvudgsXVSUhfq4w2W7CRrbN6uJnUysTUJXrKYWuVZ1krLfqYxGKiCuC8L1dzSXQASToBunHDOHNpkOqAPeCIZPdHidz008UGnSTulhceYSVkYLctwTgJfD6tm6hu7up5D4ldSXNY3SBoAB5afwc1phqOYAkFvME3+CCx/C3l3duHHWRbkDOgHovR0aeNMemJnzsc3uL8ZgMPUdDc1NxMSG2nq3x+SX432erUrxnaN2/UaronYU4dksbmedXxZvgFvwjE1HAl5EDnrz8h4oN2gpt3xh+aLRulE4Zj0Q1wOonxXW1OF0MRmIbBBjOBEnmDo5JMd7NVad2/iN6a+n2WTZobqH1Q3/L+g6thPZ7Ct+Fa42MdCfkfvKq4OpmNR1++noVY1CDBEEagiD6FaUqxVI6vPdsRZwxwZtLXdDyP05qrqB0W76TT0+Xpt5K7Kbm3HeHr/X5rnRXZvWzlNrkvgeCZhmdYHRe1eBGe7otnY5zhAMdN1Gdo3Q+UypdKXd6WT1i7EYFzNQsMkp7D3+8FkMBFz8bKvyMpvK49TnakLaVI7LYMLrann91epxNjLNLSfD5GUVgcbSaDOZpPMfZO06JQe4GVuStN4ptuI+vVc9xbGOcS8ucwT3SwtMjQWIKL4lxXO45HAFhs0jXrPNDYfHQCXgtcbkHe+vgtNR2wCFb+Ln/z1T0AYPjlUWnF2se3NmAy6WBNxZs6x4qK3w4sjIcwgq4YsaBCIbUnkvOwakt+R3guCisDw59X3dBq46D7lFcK4KXw59mbDd32C6KlTAAAEAbclp0aXq3nwAnbjZAdLgrWsimRnPvOcLnoCPdHRDGplEUyHVP1WIbGuSYDovJkQnVXCh7CMxGYaiDb5EFUw3DGUu8ToJJOltzN7bSTC1IxUVhCred2clxrj1bhwbUFAvbUMOLnOyAz6tcbxIui+E/9VsLVAFXPh3H9QzM8ntHzC659JlRrmuDXsdLXNMEEbghfPsZ/0xdSxdOphW0qtEuOajXlzaYPvHm5saR3gY11U7krD5PoGH4lSeztGVGPYBJc1wcPMjRDmm6sdm0ZkAQe00OYxbKTPXn0H4Z7JYfDvLqLezDrljdCeZOpH7SYToCPJSVPJDRyA+CArcZDQ4kRGkkRHM/YayApWo1KjrjK0aAm3jbU/wBksx+Ac181CC0QWgE3O5cI10v10nWDgx2KoVqQNRpNry2COfhtpzCS4rgzMuejUkEwGm5JOjRF56EfdVFZ735muLaTTdsSbmAGxB7RxsGnn5p2Gdkw1XjvRDWi+WfyNO7j+Z2/gAlr9PVYszXuFhOUeDlcVg30zDwRy5HwI1WTah2KOqtdVcX1XXOw2HIKtbAgCy8xOnDbhx68j6e25Snm37wRuCZqASCPOQdNUBTcWn6JphW/iNOzmn4LV0Uk1gXsWDQ1HtEmHAcrJRxDGF+tmjbX+6a8WrBoyjz8EhrNO600gABin7xJ0A1gfVZ1OJEMgCD008Y2Pgt6rUBWAV8EAnakb23RFTFAi9+R5eaxcz+6yerYIyU4kQSLCRqRvpa3Ln1UVHhRWwRkfNporhppdoO1MDadCf3HYIU1Fg8LycZxhNNLP5mhhtH0djxEyIiZ2jnPJUINTugQLag+RPxhvquG4dx+phj3O83dh0PhyPULs+De0VLEDLShlTXs326uIj3vJejo1MLeOfITnVKO/gM6mIFMAaujnEAaucdB9UkxeKdcSXEuk3gToIH5TyafHWyb0MDY5iQTyImf1OMQXcth8UvOA7N0tIJFzFjE66wLA/0CbAhfCsP2cl7u9EkG2Vp/V1TGnLjN2tGg/V1dyGtvND4aiXBrnTzI0zHZzudoj5I1ccelwAk2A1KBqHtdQck91mmcjd3Jg/mqGxeLNU5QJbNrkFxG5v7lj4r1vE4DouYjOSA2Gi+Xk0fHVccM8+QAHvOOwtbQwDo0JDxSoaxOYljGXM7Dm5us8vQSg/8AuB76sMAc06uOjgNXOOtNoAsbjzTSh+JFV1qbb02m2n+q6dLTlB0F9SIjgnBngWtZ36ktbTBLQfybS871SDp+UWG883xXjT69SQS1gsxvTmepVON8Y7Y5GWpNMj9x/U76KmCwgJAJiVga3VO1/Dr4/ceqr6V1Pk2wJaDLyeicZ2FpggodnCWgXKyZw8ZwATHglYKcVjCLtopkzVI6gJhjKoY9h0ABA8oBQVOz7GY0KYMw4rXfoDAg3T+kSw8cgLAKp+I8u5bfIeQAQ1WmmR4eabTDg4dbGdo2hDYmiQJWjF5BNCPEtj6ICo1Pf8A59xZo1cdB9z0QWPyAZWN01edfBFRQTvELF7Z5Iuo2UO5XSKsHLFESacqK+CMjDIs3BTCYxrx1Wr6a8pfQ4vZGhGQK9iwNMggtJBFwRYg8wdkYWqhal4zcWFOi4L7cEDLiZI07UC46uG/iPQrp8Bg2uIqB4qNN2kXmdyd/D12A+ZPpIjhXFquFdNN3dPvMN2ny2PULY0/aHhP9RedCe8T6ylnEajnnJBDJg83nl0b13j0F4L7WUsRDf8up+hx1P7XaO+aMcezue9UcbT/LWWvGaksxYm4uLwwbiNAtZEjM898ft1yzs21/DokmMxr3ODaIBaToNXHpNnNvpY2lG4rGFxLWkOcTD5/N+1pGn18Fjh8C2SGg5SctSD7x3pMI0A/O4R+nmrHI34Zw1rrhrck94jSq4cp/0gf/AGI5C632m492hNKme4D33D8xGw/aPiiPaTjuUdhSsYh5H5RHuCNDHoFz+Ew5JAWNrtX/AMoe/wDQ3TX/ALP2NMJg3O0Hmjn8Oe0ZpCb4TD5Gx6rPF0pED0Wd8BY35D9QDhcY9tjccinDKzXMI90n+arHD0A5sEX5ryvg8t5TNcXFeYKTyeZIs2CTYAXknruiKGFIEhTAMDDLpJPLYH5Sj34xpBAmYsB8AtGmtRW4CUsi/EOJDhYw0lwki26Dw9YuYTAgHryn6pi6n2bSJlzx3x/8mdhzsNUFTwDxTBJADu9Hj/RSu9LY7wBsa95puOzBYfzRIy2QndeoQCJkG0JVUbCagsA2wCoxZmiOaLc1UdSRkUBw0Df4L1a9korlciljdxYo/DYzY+n25hAU3LbKCs+UFIaTwNC0ESFkWIWjjC3W45/fmmLHB4kLJ1Glxug0ZgxCo4Ih1NVLFnboOmBPop3wr2qqU+5WzVaelzJG2/vDoUuLVDRCPTqJ1vMWRKKksM7XDUWV25qDxGjj+ZrYu1u7CbCTpchZcX4oMMwMYGiqWw0ACKbf5p6+KDhWL7Iyyx5/fmFliyX1C8mS4yStG3tH8Lu8gI0Lq34B6dMkybk3J5+K6HhuCtmKGwGDaYLjACZuxQFmhIVQx3pBpPwBMfTeD3SYUw2dpkyY80bSBdcxCzr4UxLfMI6qa76BuXgejGgmfdMeqY4eiKkuddrI8yuee1xvBMDltpKZ8P4g4ta0EW2iDynqYTWnfU9wchs2gI6qcJo0zUcalI1ALNG07kxcx9VTA5qr202e84x4cyV32DDKYFNp90R48/NPtZBRRy9bhZqXextGkNGAQXeO4HMm50slXFH6rq+N4kaLjMZVBJ81MEdITYlqX1WplVCEe1MJAmBOYqhiLyr1tBERRsENNRMadBRXwUycTRdZEByAoVEW16RHAgFescWXHos2laZlDWeTsjLC4oP115LWrTSbqNUbheI7P9UjfpupbBIzNCxetai+yBEhRmEJ0Cx50STDqRSiwIkYMlYdiVsxpGkqIx80c2MMLhOaMFFo1S/B1nzGqYNYZ73otCiCl4A5SCMNSLjyC3x9FrACDcrBlYjS3UptwCiHuf3WvcW+8/Rg3cZ26arSwlHADdsW08IBSzu999mjk3cn1+KWPwcXC7TFezTaollZuYaNAyt8Bc/VAcN9n3l721QGtpiTmNiT7okbE8laKRzyL8JiRQY57nvo1g2zo1aRIbGjptqjfZr2kJL3Vo7Rxy0WgQ2Dr3jbXzuUm9qKVR5awNNzOWcxbtmcR8OfRWw7XUqeSo1rmOGpvFoAnZXXBJ03EHmDLhO409P6rm8Y661w5JdAe5zGj82oMC08vkEPiHi/mOWhRIoHJgD1k8Ip7FkaV0ZAmYMprZlJasYiaVFESBtlKLIXqYYanCiuUbPimHrWRlKsoos8eCm1VcVFFFJDNKb1rl0UUXEG+GxZZbUJzSq5mjaVFEtdFbBItl3QFYPCiiD0RJyzWhUgyLImnWJMDU7qKI8UktijYxp4EfmJK6/gfB2gFsCBDn/ucRLQebQNtyooiLklHQupAiCLKn+EblLSJDtZvO30CiiJgsJuM8PYQyi0ZM5Ls7dQWCdTqb79VwnFXwSyppcANMCQIzH5wooqrkrIqauSmGjQiX3ue8BHhvO6zrOlRRHXABsxa5XzKKIqBsuwoqk/ReqK6BsNouleqKKxTJ//2Q=="/>
          <p:cNvSpPr>
            <a:spLocks noChangeAspect="1" noChangeArrowheads="1"/>
          </p:cNvSpPr>
          <p:nvPr/>
        </p:nvSpPr>
        <p:spPr bwMode="auto">
          <a:xfrm>
            <a:off x="155575" y="-685800"/>
            <a:ext cx="1905000" cy="142875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9224" name="AutoShape 8" descr="data:image/jpeg;base64,/9j/4AAQSkZJRgABAQAAAQABAAD/2wCEAAkGBhQSERQUExQVFBUUFRcXFBUYFxgYHhkYGBcXFBgXFxgYHSYgFxkjGRQUHy8gIycpLCwsFx4xNTAqNScsLCkBCQoKDgwOGA8PGiolHyQpLCwpLCksLCwsKSkpKSwpKSwpKSwsLCwsLCksKSwsLCkpKSksLCksLCkpKSwsKSwsLP/AABEIAJYAyAMBIgACEQEDEQH/xAAbAAACAwEBAQAAAAAAAAAAAAAEBQACAwYBB//EADwQAAEDAgQDBQYFAgUFAAAAAAEAAhEDIQQSMUEFUWETInGBkQYyobHB0SNCUmLw4fEUM0NyggcWU5LC/8QAGgEAAgMBAQAAAAAAAAAAAAAAAwQBAgUABv/EAC8RAAICAQMBBgQGAwAAAAAAAAABAgMRBCExEgUiQVFhgRMUMvAjcZGxwdEzQkP/2gAMAwEAAhEDEQA/AEQxL6Te42lw9hFi78XEOHMWlvkPNKqmKptcXMY6pUOtauc7vJkkN8yfAJYHzcmZ1Jm56ncq+iJKblz9/foURrWxLnGXHN47eA0Hks5Xm6tTYTYCVQkgVDV5XWrsKdz5BTJCjJJg5hOvovQFrlVHBQcUKzyzoES2kul4DgmNbmjM60ja4m55dB5yubS5OOaocBrPu2m4/D5kLQ+x+KPe7OB1cz7rvavEosIb0aEDUxhKTs19UPUvGuTOf4X7JwZrG2zQfmdT8F0LKopjK3ujkBA9Ahn1CdVrg8E+q6GCeZNgPElZ1muuufTWv0DKmMd5Fv8AFHySbinBG1CXNsTt9jv4H1XfcM9mGNGYxVOtvd8hufFaVqLKpLRRa47n3Y8XDRO0afVRXU57+T3AznVwkfHcTwx7NQbdPmNUNlX1ur7OZj+DUY8i+U6g/tdF/Gy5/ifsuAT2tIsJ/MNPhZOfMOH+WLXrygfQn9LOG7NSF0FT2Zn3HA+P3S6vwmoyZabakbePJHhZCf0vJRprkCaEXhcRlM287rHKs6r4V2cdZgeMUHNipTE82mD6GQiaNGhUdDX5Z2cPqFxNOoUZh8SQdUPpJydbj/ZqG5gGuHNpB+Si5ypxV0RJUVlk4X0wtqVJztAjMLwwauKMzhvuqpIHS4YBdx8lq54FgIXrqkqmQlQSZuKzc1GCgqPYFBwJllWFKFsGK4prsnFuH4PO4D+dJ6fZdGWhoyj+53JQHAgMxuJvHwA8bZvVMqtJZHaFksdKD1JAzipQoPqOysaXnkB8zsvXUltguMVaFmQ5syWkfUXCyaVBy7729BltpbDjh3sqBesZP6Abf8junGL4a6wYy0RlBAaPLWUtwHtZQqGK2akeTjLCf94iP+UeKe1DUewlsQfdAdrfXMPJeq00aYx/Cx/JnWubfeFuKweMpU82HNKo/U0qmYAjk0tMNdbwS7hft859R1Gvg61Kq0S5jcrzHNrDle8dWh3inOBpuD5e5xdJhoNut/zaafFNOzlwcQJAIFgSJ172o00FvFNAgOm0OvRAaHC74+DW8+uy2qObTbBvM2JknnM7LytjQDlbBO52EeGp6fELLuAy7K5xMba9dp6D4riBNisLhqriA0sdF3MFgeRAtz9EnxXCHCcrm1Gt1vBA5w7bqDCacSolxLQ0U6ZPuDffTQ8+Q3KjhTw9MF3ecbspzN+ZnXx0Gw3Sd2nqfee3qtg0Jy45Ocdwui7/ADGEHmCWuHXr5pNxP2Mf71B4rN/TZrx5Gx8l0ONxr6jpefADQdAsGOIWXHtGVcunlevIw6crJw4wjwS0tcHDUEEEeM6JhT4TUylxEADkfmF1laG/ikaCHdW7kciNfKEH7T1slIgG7yB5an5LXrtVkcxF2sPByFQQoo50qIxA7dUWbhKvTpSjcNgi73Wl3WLKpwJSw25W5AHTp90cOGunVrepK0bw5o3J5n7KkpJckpANLBuf+0fz+XTClwymwgkT439Vo6oGiyoK0iCs67WqL6Yho1t8hTHsGjWa/pH20VKtFjhBHohJK1ZJEwYGpgx6pH564L8FAtXhwBlvw+32VW4x7NTb1COzSr5GnX+fdFhrI2bWL3Kutx4PGVWmJPpotnYUEW0QlXAg+7fpp8ND8FWi9zDa3MfcfVXdEJrMOPQjqa5L1sCN1TB16tA/gvLQdWG7T4tNka3ENd0KpVoJKXXS8xCLEuRzwj20pt7tZnZE6vZLmnxHvN+K6GvU7VoNN47MiXPaREcswv5CF86qYdeYR9Si7NSe5h3jQ/7mmx80/R2m+LFkHPTp7xOx4hUY0CASB+XTMdif0jofIbpXSw9Ss7vDTRt2gD9wM5R4d4/FYYfj7XH8ZmV+9SmJHiWnQ9b+C0x/Gw0ZKG471W++uSb33cblaL1tKj1Z9vEAqZZxgNx3E6eHGURUqxBnRo2B5D9vqd0kbUL3F7nEuO5/miEp0lqTCwr9ZKx5fHghqNSjwGdsw2qMjk9v1G6xq4QgSCHN5j6jZVZRcRMSPVSm2DZKZcuV9/yE4PMuYEcwR6iEJicIKgGem8taIBAMWEflPjdOGUBUeMvdmM3LrHRX9pcR2OHLabCalmtgEkA722W/oq3GO7FLHvscDUr0mEjsnSLXn6u+ii9oOee69jj/AMT9lFocAjqeHcPbEmDG239UbUxewH0HogjUAvudgsXVSUhfq4w2W7CRrbN6uJnUysTUJXrKYWuVZ1krLfqYxGKiCuC8L1dzSXQASToBunHDOHNpkOqAPeCIZPdHidz008UGnSTulhceYSVkYLctwTgJfD6tm6hu7up5D4ldSXNY3SBoAB5afwc1phqOYAkFvME3+CCx/C3l3duHHWRbkDOgHovR0aeNMemJnzsc3uL8ZgMPUdDc1NxMSG2nq3x+SX432erUrxnaN2/UaronYU4dksbmedXxZvgFvwjE1HAl5EDnrz8h4oN2gpt3xh+aLRulE4Zj0Q1wOonxXW1OF0MRmIbBBjOBEnmDo5JMd7NVad2/iN6a+n2WTZobqH1Q3/L+g6thPZ7Ct+Fa42MdCfkfvKq4OpmNR1++noVY1CDBEEagiD6FaUqxVI6vPdsRZwxwZtLXdDyP05qrqB0W76TT0+Xpt5K7Kbm3HeHr/X5rnRXZvWzlNrkvgeCZhmdYHRe1eBGe7otnY5zhAMdN1Gdo3Q+UypdKXd6WT1i7EYFzNQsMkp7D3+8FkMBFz8bKvyMpvK49TnakLaVI7LYMLrann91epxNjLNLSfD5GUVgcbSaDOZpPMfZO06JQe4GVuStN4ptuI+vVc9xbGOcS8ucwT3SwtMjQWIKL4lxXO45HAFhs0jXrPNDYfHQCXgtcbkHe+vgtNR2wCFb+Ln/z1T0AYPjlUWnF2se3NmAy6WBNxZs6x4qK3w4sjIcwgq4YsaBCIbUnkvOwakt+R3guCisDw59X3dBq46D7lFcK4KXw59mbDd32C6KlTAAAEAbclp0aXq3nwAnbjZAdLgrWsimRnPvOcLnoCPdHRDGplEUyHVP1WIbGuSYDovJkQnVXCh7CMxGYaiDb5EFUw3DGUu8ToJJOltzN7bSTC1IxUVhCred2clxrj1bhwbUFAvbUMOLnOyAz6tcbxIui+E/9VsLVAFXPh3H9QzM8ntHzC659JlRrmuDXsdLXNMEEbghfPsZ/0xdSxdOphW0qtEuOajXlzaYPvHm5saR3gY11U7krD5PoGH4lSeztGVGPYBJc1wcPMjRDmm6sdm0ZkAQe00OYxbKTPXn0H4Z7JYfDvLqLezDrljdCeZOpH7SYToCPJSVPJDRyA+CArcZDQ4kRGkkRHM/YayApWo1KjrjK0aAm3jbU/wBksx+Ac181CC0QWgE3O5cI10v10nWDgx2KoVqQNRpNry2COfhtpzCS4rgzMuejUkEwGm5JOjRF56EfdVFZ735muLaTTdsSbmAGxB7RxsGnn5p2Gdkw1XjvRDWi+WfyNO7j+Z2/gAlr9PVYszXuFhOUeDlcVg30zDwRy5HwI1WTah2KOqtdVcX1XXOw2HIKtbAgCy8xOnDbhx68j6e25Snm37wRuCZqASCPOQdNUBTcWn6JphW/iNOzmn4LV0Uk1gXsWDQ1HtEmHAcrJRxDGF+tmjbX+6a8WrBoyjz8EhrNO600gABin7xJ0A1gfVZ1OJEMgCD008Y2Pgt6rUBWAV8EAnakb23RFTFAi9+R5eaxcz+6yerYIyU4kQSLCRqRvpa3Ln1UVHhRWwRkfNporhppdoO1MDadCf3HYIU1Fg8LycZxhNNLP5mhhtH0djxEyIiZ2jnPJUINTugQLag+RPxhvquG4dx+phj3O83dh0PhyPULs+De0VLEDLShlTXs326uIj3vJejo1MLeOfITnVKO/gM6mIFMAaujnEAaucdB9UkxeKdcSXEuk3gToIH5TyafHWyb0MDY5iQTyImf1OMQXcth8UvOA7N0tIJFzFjE66wLA/0CbAhfCsP2cl7u9EkG2Vp/V1TGnLjN2tGg/V1dyGtvND4aiXBrnTzI0zHZzudoj5I1ccelwAk2A1KBqHtdQck91mmcjd3Jg/mqGxeLNU5QJbNrkFxG5v7lj4r1vE4DouYjOSA2Gi+Xk0fHVccM8+QAHvOOwtbQwDo0JDxSoaxOYljGXM7Dm5us8vQSg/8AuB76sMAc06uOjgNXOOtNoAsbjzTSh+JFV1qbb02m2n+q6dLTlB0F9SIjgnBngWtZ36ktbTBLQfybS871SDp+UWG883xXjT69SQS1gsxvTmepVON8Y7Y5GWpNMj9x/U76KmCwgJAJiVga3VO1/Dr4/ceqr6V1Pk2wJaDLyeicZ2FpggodnCWgXKyZw8ZwATHglYKcVjCLtopkzVI6gJhjKoY9h0ABA8oBQVOz7GY0KYMw4rXfoDAg3T+kSw8cgLAKp+I8u5bfIeQAQ1WmmR4eabTDg4dbGdo2hDYmiQJWjF5BNCPEtj6ICo1Pf8A59xZo1cdB9z0QWPyAZWN01edfBFRQTvELF7Z5Iuo2UO5XSKsHLFESacqK+CMjDIs3BTCYxrx1Wr6a8pfQ4vZGhGQK9iwNMggtJBFwRYg8wdkYWqhal4zcWFOi4L7cEDLiZI07UC46uG/iPQrp8Bg2uIqB4qNN2kXmdyd/D12A+ZPpIjhXFquFdNN3dPvMN2ny2PULY0/aHhP9RedCe8T6ylnEajnnJBDJg83nl0b13j0F4L7WUsRDf8up+hx1P7XaO+aMcezue9UcbT/LWWvGaksxYm4uLwwbiNAtZEjM898ft1yzs21/DokmMxr3ODaIBaToNXHpNnNvpY2lG4rGFxLWkOcTD5/N+1pGn18Fjh8C2SGg5SctSD7x3pMI0A/O4R+nmrHI34Zw1rrhrck94jSq4cp/0gf/AGI5C632m492hNKme4D33D8xGw/aPiiPaTjuUdhSsYh5H5RHuCNDHoFz+Ew5JAWNrtX/AMoe/wDQ3TX/ALP2NMJg3O0Hmjn8Oe0ZpCb4TD5Gx6rPF0pED0Wd8BY35D9QDhcY9tjccinDKzXMI90n+arHD0A5sEX5ryvg8t5TNcXFeYKTyeZIs2CTYAXknruiKGFIEhTAMDDLpJPLYH5Sj34xpBAmYsB8AtGmtRW4CUsi/EOJDhYw0lwki26Dw9YuYTAgHryn6pi6n2bSJlzx3x/8mdhzsNUFTwDxTBJADu9Hj/RSu9LY7wBsa95puOzBYfzRIy2QndeoQCJkG0JVUbCagsA2wCoxZmiOaLc1UdSRkUBw0Df4L1a9korlciljdxYo/DYzY+n25hAU3LbKCs+UFIaTwNC0ESFkWIWjjC3W45/fmmLHB4kLJ1Glxug0ZgxCo4Ih1NVLFnboOmBPop3wr2qqU+5WzVaelzJG2/vDoUuLVDRCPTqJ1vMWRKKksM7XDUWV25qDxGjj+ZrYu1u7CbCTpchZcX4oMMwMYGiqWw0ACKbf5p6+KDhWL7Iyyx5/fmFliyX1C8mS4yStG3tH8Lu8gI0Lq34B6dMkybk3J5+K6HhuCtmKGwGDaYLjACZuxQFmhIVQx3pBpPwBMfTeD3SYUw2dpkyY80bSBdcxCzr4UxLfMI6qa76BuXgejGgmfdMeqY4eiKkuddrI8yuee1xvBMDltpKZ8P4g4ta0EW2iDynqYTWnfU9wchs2gI6qcJo0zUcalI1ALNG07kxcx9VTA5qr202e84x4cyV32DDKYFNp90R48/NPtZBRRy9bhZqXextGkNGAQXeO4HMm50slXFH6rq+N4kaLjMZVBJ81MEdITYlqX1WplVCEe1MJAmBOYqhiLyr1tBERRsENNRMadBRXwUycTRdZEByAoVEW16RHAgFescWXHos2laZlDWeTsjLC4oP115LWrTSbqNUbheI7P9UjfpupbBIzNCxetai+yBEhRmEJ0Cx50STDqRSiwIkYMlYdiVsxpGkqIx80c2MMLhOaMFFo1S/B1nzGqYNYZ73otCiCl4A5SCMNSLjyC3x9FrACDcrBlYjS3UptwCiHuf3WvcW+8/Rg3cZ26arSwlHADdsW08IBSzu999mjk3cn1+KWPwcXC7TFezTaollZuYaNAyt8Bc/VAcN9n3l721QGtpiTmNiT7okbE8laKRzyL8JiRQY57nvo1g2zo1aRIbGjptqjfZr2kJL3Vo7Rxy0WgQ2Dr3jbXzuUm9qKVR5awNNzOWcxbtmcR8OfRWw7XUqeSo1rmOGpvFoAnZXXBJ03EHmDLhO409P6rm8Y661w5JdAe5zGj82oMC08vkEPiHi/mOWhRIoHJgD1k8Ip7FkaV0ZAmYMprZlJasYiaVFESBtlKLIXqYYanCiuUbPimHrWRlKsoos8eCm1VcVFFFJDNKb1rl0UUXEG+GxZZbUJzSq5mjaVFEtdFbBItl3QFYPCiiD0RJyzWhUgyLImnWJMDU7qKI8UktijYxp4EfmJK6/gfB2gFsCBDn/ucRLQebQNtyooiLklHQupAiCLKn+EblLSJDtZvO30CiiJgsJuM8PYQyi0ZM5Ls7dQWCdTqb79VwnFXwSyppcANMCQIzH5wooqrkrIqauSmGjQiX3ue8BHhvO6zrOlRRHXABsxa5XzKKIqBsuwoqk/ReqK6BsNouleqKKxTJ//2Q=="/>
          <p:cNvSpPr>
            <a:spLocks noChangeAspect="1" noChangeArrowheads="1"/>
          </p:cNvSpPr>
          <p:nvPr/>
        </p:nvSpPr>
        <p:spPr bwMode="auto">
          <a:xfrm>
            <a:off x="155575" y="-685800"/>
            <a:ext cx="1905000" cy="142875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6386" name="Picture 2" descr="https://encrypted-tbn1.gstatic.com/images?q=tbn:ANd9GcSgqPI1jwxRU-cYQvNxlbDJnmOsluCqu4lrp04EP-bTnGH1hY9e"/>
          <p:cNvPicPr>
            <a:picLocks noChangeAspect="1" noChangeArrowheads="1"/>
          </p:cNvPicPr>
          <p:nvPr/>
        </p:nvPicPr>
        <p:blipFill>
          <a:blip r:embed="rId2" cstate="email"/>
          <a:srcRect/>
          <a:stretch>
            <a:fillRect/>
          </a:stretch>
        </p:blipFill>
        <p:spPr bwMode="auto">
          <a:xfrm>
            <a:off x="1142976" y="0"/>
            <a:ext cx="6786610" cy="4214818"/>
          </a:xfrm>
          <a:prstGeom prst="rect">
            <a:avLst/>
          </a:prstGeom>
          <a:noFill/>
        </p:spPr>
      </p:pic>
      <p:sp>
        <p:nvSpPr>
          <p:cNvPr id="16388" name="AutoShape 4" descr="data:image/jpeg;base64,/9j/4AAQSkZJRgABAQAAAQABAAD/2wCEAAkGBhQSERQUEhQVFRUVFRQVFxcXFBcXFhQYFBgVFRQUFRUXHCYfFxkjHBQUHy8gIycpLCwsFR4xNTAqNSYrLCkBCQoKDgwOGg8PGikkHCQsKSwsLCwsKSwpLCwsLCksLCwsKSwsLCwpLCwsLCwpLCwsLCwsLCwsLCwpLCwpKSwsLP/AABEIALcBEwMBIgACEQEDEQH/xAAcAAACAwEBAQEAAAAAAAAAAAAAAQIDBAUHBgj/xAA+EAABAwIEAwQIBAUEAgMAAAABAAIRAyEEMUFREmFxBYGRoQYHEyIysdHwFEJSwSNicuHxCDOCkhXSQ4PC/8QAGgEBAQEBAQEBAAAAAAAAAAAAAAECAwQFBv/EACsRAQEAAgIBAgQFBQEAAAAAAAABAhEDEiFBUQQTMXEFYaHh8IGCkbHBFP/aAAwDAQACEQMRAD8A8xNRL2izmqoGsvL1e3bV7VL2yyGsomsnVOzYayia6xmqomqtdU7Nbq6ga6ymoo+0V6s92k1lA1VRxpcS11Zua72iONVByaumbkZCrJVhKi4LTNqspFMpFGSTQmgYTSBTRAkSmolFCSChFCE0kAgoQgFEppFECEIVRIKSQUpUVFCcoRFxqJF6qlKVNOvZaXqPGoSiU0ztIuRxKBRKuk2lKUpIQOUSkmgcphRhNqC1qiQmCglRVZUVNygVWQhIFNFMJqKaiGUkJIoQhCoEIQgE0k0CSUkigimEJFVlIJqITUAhCEDSQmikgoKSBpJohABCaIRQApQkFMIIgIUwFF4QIFMFQTCBuUCplRIQRhNNEIBCCE0EUJpKAQmEkAhNJAIQgqhoUZTRCKSaIQATlRlSRBKEIRSTRCcIEkrOBBYioKQCfArqVNBVwpELX7DZV1KEc0XSprU4SBUgihRcmrKOFc8w1pcdgCfkoKmsTLF9R2T6v8ZWjhoPA3d7o819NgvUrinxxljBreTCbamFeXEKTqJABIIBy5r3bsv1HYdjg6rVNQjJsANJ58uS34r1OYSo/ie+of5eIBo5CBZTa/Lr88cKkGL9En1JdnuaI4wbX4zfxUKvqFwXCIfV5niHdFlWeun554EFi97xv+n+hH8PEVB/U1p+UWXHx3+n2qP9rEMf1aW/uUTUeNFqUL0TtH1K9oUrim2p/Q4E+BhfI9qejWIw5itRqMj9TCB45IachCmWKMKskkmQhAkJpIhBMIhCASTQgihOEIBCaEF4po4FexquFERzRvTGGJkK97VQ5ABitaICr4kuJBtpOsqzmoYKi+o7hptLnHQCV6B6O+qitVh1cik39My88tgs2tTG36PO6WDc93CxpcdA0EnyX1/YXqpxdeC8eybu7PuaF7J2F6KUMK0CkxoO5Ek9Suxraf8ACxc/Z2x4p6vjuzfVLhWtpms3jdTbE5B2o4hqbr6vB9iUKQDadFjejQPNag79Vk5ETocvos9tukx0u9nFpA6HyU25TInKFUXA320t81wfSf04pYJt/fqOEspggW/U79LfM6KXKTzWsOLPky64TdfU0q4AibbxkseN9JcLTMPxFGnGhqNk/wDGZC8K7e9M8Viz/EqEM0psPDTHcPi6ukriNfGRibGLSNlxvxPtH2eP8Ctm+TLV/L+f8fohnprg3GBjMOdpcAPErsYTtRlX/bqUqn9FQO+S8I9GvSLCUaZbicEyueL4+LhdB0g55Z2zX1GE7a7EqkTRqYd244hHQtcfku2HJv1n6vL8R+FdLZMc7PeTG/pLK9WNcj8p+aTagn4r7EL4nC0q3DxdmdoNrgX9jWcHyNpPvN8kYD1lhtX2OPpHDVR+q9M7EP8Ayg7mRzXS56+r53/izu+nnX1n0s/tvn/D7kX2PQqFai14IcAQRcOEjzVNHFMdykAgg2I0MixHNaeG1jPW/mty7eOy4vke3fVZgcTJdQax5HxU/dNtYFpXwfan+nswTQxA1gVG58uJv0XswfoQR5hKoyN48R9Qi/d+UPSP0GxeCP8AHpEN0ePeYf8AkMu9fPlq/YuLwrarCyo0OYbXuO9ef+knqVwteXUJoO/luwn+n6Jteu355hEL630k9WuLwcl1MvYL8bASI5jML5QhViyxBACZSlECScpIhJoSQEppIQbGPWplSVgKYejW2mo+FmcUuJSZTLiABJOQGvJAmgr6r0V9AK+MIcR7On+ojP8ApC+m9C/VfxAVcVYWLaf/ALfReoUqIa0BoAAsP7Bcss9fR6OPi35ycv0b9E6GEphtNo4vzPI953eu66pEafeyqL7XPDOuqQcPygk6k/Vcd7emRdxzpPXJWOqf3A3vadlie86u/wCIKn+KaxosY5kXkSm16rQ4RvOgKta/+XLK9hOYMrB+PFuEATpHveJ/uqqld1zOlySB3wdE211tYvTD0yp4Wm5jQXVnfC2fdaCPidBz1jovHsXi3VHl9Rxc5xkkm5Xd9OsTTfiZpkGGNB4YibnSxN7r5txXk5MrlX6v4D4fDh4plJ5olKVEuSlZ09dzWBykHKniWtoplvxODtuEFp7wZC1Js+ZpBlYi4JB5KT6xOZJ6mVRKkCs211mW31Xoj6c1cG4NP8SgfipkzF7upn8p5Cx817b2L2lTxFMVMPUBBAMaidCPvVfmoFej+qTGML61N7y13CHMziJ9+R14TOkncrtwctl618T8W+A48uO82PjKfXXr/R64cQR8QQL/AAO7jpyhY/bPaLxUYdcxtmkxzSQGkg6CJHcQvdt+R6LuODeWnlkk90OubbhJ1bR97WytuOqg43HCZ5HONiVGpFlVocCDBEbb7hedemnqfoYmamGilVImPyOPMadQvQ+IQT8J2g/NVOdmBnbuV2vXb8r+kPopiMG/hr0y3Z2bXf0uyK4xC/W3aXZdLEUzTrsDmnQifDmvGvTz1Qmg01cIXPYLupm7hzadRyWpltyy4/Z5aglNzYUYWnESnCipBAQhNCK0+xUDSW9rFOhgnVHhrBJJgBTbWtsWGwjnuDWgkmwA1Xr/AKCegLcOBWriapFgbhk/urfQv0NbhW+0fDqpF9mDYL63jgbDf6eC4Z8npHr4+LXmtHFpPPLxsoGuBrHKJJWb2pMwO85qBc0ZukjQLjt6ZF34vZvic1KXEe86Oh8lhrYu5F7HMaoawu6aKtaaxVY0GLnXlkh2Km9hqLZ9yyvgCHGL77qipigwyALaz+ypprq1iRYSZ2gAddSkKJhxqMZUJbA4gCBzG65+I7QcctdrfXnqqRjC2bHIxLjY6dUbkrndsdh038RFJjMrNAB55fNfE9p4D2byJH6gBsSbdy+zxmLI+K5I1C+Y7SwgcSTY7yVwznl9n4Pmyx8ZfRwyElp/BndVGgsar6PbGq0JlhCQUaSCkEgOS19nUwajQ8Hhm/hryUrpLJ5UsXr3oKKLcHThgJcS4vFnB+RvF9o2HNcXsHDNa4OpnhP6mZgERYSPNfV4bGi4LKck3IIpOJ/U7hHC7TMT1Xfiw1dvifiPxXzcflyeu/r/AD/bqioAOKnUMDMAkHw18k/a8R96G8wLnbi+tlzKuHa4gBwa7OHaf8x7p8QtTsaY/iAuOVzlFhazo6GORXp2+Hcfb9/3dBjnU7nhcNCbxNp/ym9zdCbXyAjpewXMoOc74INpixAM6DfuVtwdteF1o1MTp1TbPXy3vrmRO3eoNeDxDLyn7zWV1cznnHxCPEKbsQA6bRyybb+bTPwTZ1aTW3Fo77Zq0uB2iPsLEKsCLnWbXn5KxrrDhItkOuYKbZuLzP1l+rEVuLEYRoD830xYP/mbs75rxerSLSQRBBgg5gjRfrfj0NjnyK8x9ZXq4bWD8ThhFUXewZPjMj+b5rrjl7vPyce/MeJoCk9kGFBbeZKUkIQdmkC4hrQSSYAG5XqXoh6IDDe/Vg1eVw3kOf1XL9XPYADTiKjbkwyRpqR1X25q3tnrs3l1Xn5M/R7+Lj9avJI0vt95pVa8QDncgad5VJxB/Lnq489lnfWizbnVxvBXnemRodVe62W2nmoClA94geAWPE4i0G5OfRZa/vTw5KtyN57SaJESRrv36qJxz4JGRsCLROXNYWUZztzQ7GNEezhx3nbOBmVV1FkuOd+v7lMhozIynfJc92OcbOHzEd33kkRHvF0Dn8lW9N1XtjhEAZb6dFjxHagM2I58wMovOgVdStTBBOu2VtZP0WPEdoDIN/v4wjWMiWMxctBIPUERztFjlquLiapJVuKxpnIcO1/qs74dkSDsfmCP8rOtvXheqh7o1VDnp1W3VbmqaevHOxIkIa1V8ATFNTTtOStTKcrq9l1fZuBbmDIOx328ZXMwj4OQPX7+S7OGxVE503NN/hfY7fGDHdvorI4cvJda0+n7O7XB/wB6mypaxa0U6hPN9MQf+QXboYik/wCB5GXu1GxH/wBjbRzIC+e7PfhyJb7eREg+zLbjR0CTnoOq6FPCMNw8Z6seOV4aQPErrq+sfI5Ou/Wfz2dppJYQ0kt1g8TNrlpPiUnV3BoAA4RcNNx3EmR1n5LmO7KIMtqUxqIqt4uuhi581uwzKbQeNwBj/wCN7XtJ5tm56Hvla8uF1919NzSRwmCRkSARymbjqtIrPaSCT0OX9u5c6nTLiC2DfNvLdubTbURzSOLe0mzXaXaDrnlCia26tWqSRkJjnEbHPdTFZsxYOOWYyK5lPGDhbJk62MDqAFL2kEOEROt2nkpU6uhUqkRawtHLOeqmxx4oFnA6Xka+RWL/AMjkC3W98p2lbBUDjLT7wtbO1p6KpZYsdiZ+LQ2Pyt4qwmf22MrC55aYj7tZWUKltwdPvVXbNxeVetD1ehodisO05k1WDIT+dv7ryghfrEgFpm4y3ibX5LxH1o+gf4eocRQH8F5lwA/23H/8ldsctvJy8frHniEQhbed+h2jhsBwgCLZAAWA2Sc+3u2aLk6nqqTV4vdbYTJO6orV+I8LY4RmdDHNfOtfZkN+K4jaQ3l9+SDiIsy53+81lOI4oa3Lf70SrYwMs2C7Lp97I1peXx8eg/v+5WWp2oBZkA8x5QqXtc67nRH6j58lmqPZp7x5fdlW5InWxj3CDqRy7rKttOLkxG6zvxpGQHTNVcZcZcfvkFXSeG+rji4Hh+KLHUbnrksLnucfePUqNTEhuWapONcfv91dEmmgsiZIPQ+aT8S0C9/mufUaVF7BHvFG/udTFBxyPcAVRUqibSRfSPKUnMsSLgeW37rM5/NV0l9kn1CVUaiDUSLlHSZaSDlYw/cqlrlay6aa7tuHLPzBw0sR8iF1cGKM/FVB3hsA9AJKw4BtLhPGHzpwFvmHDpqumcNSEGlUn+Wo3gI7wS0jnbotSfk8+fJ93XwtCkILarQCLio1zS2wmeDiGeR12C6bKE/A+nUtMMf70THwvDSe6VwKVFxyDTr7r2u6WlXOaWj3mkT+ppbMWsSB5K+J6PNfPq7OIwTogtqA/wBDoPeBBSot4fiDhtLSPmFgw+KcPhe4WtwvIg72N9VopYypea1S5ymQepPVPDPlre68gkHcH91azEOa2XQ6cjeR1P7GVm/8m787GOtHwNB8WwQeaspYpnCZJbcQHCR/2Bt4In3bqeIYQbgTEaEztpbWSOSk1tn3uRnNzGh3/ssVGJlpHl+/VO9J24zj6EZKJpt/ESbgZZBsdYGStc7iEtNxA5rJT7QablpkZwdOQjmo03z8Bie7wRHXp42/v/K/3qp2LpbmfArC2ocnXsACZtEa3na6twzrmDcD781WLHRbUg9d9VVjMKytTdTe2Wus4HYqJqA2Mi0k6ZxblcK1tSMzcGx0jmrLpix4r2z6pcQ2vUFEA0uKWEm/Cbgd0x3JL3CQbyhdu7h8rF51WrFxDW9/NV1ST7uTRnsY/YKipX4BA+I58lmqVAPcabn4jsNl4H0ZGl+P/Kz/ALfTbqqhiGsFxLuXzOyyuxAFm3O+g6bqt0Nu4/UrTWotdXLzJFvkouraNOXiVkxGNJ+GwVba2uq0rWGEn9/qrHsaBE37lzjXJ1UHOAzKo2QNSqa1QD4RdYKlfbJJjirppofXcTcxtGSzPa6VMuMLM8uzlFlTfldUSFEykSq1tY0xBt4T81Jrs8vAKkPVvs7Zg95nwVZ7JNflC308bIPE1jidS2HdQ5sQVhp09yPArQKMZEHx+UK6pcpWqgRprvp3raxlvynSzh8pXOayNQehnyzCuDCRPCY3gqM2tzKUXII5nJbWYt7W2cQMs7X3BXI9mRuOoIWmhVdB94+OfUaqbS+XSZUkX4Wun4oIPOYt5LoYcgD3n0xAmS5wm8RAaYOt4Xz3tyNs+kdOS0U8SDZ1lGbHcNYgSOA7FruLxBuAemqtbiQ6BlPgsFLhIsRIvZWtdcBwaRMzcH/s26rm3upke9JB1sCO8K38cSWghoEQS0EjqRMyslN54opmWxk5wv0JjwN1P8RF3NIBtOhPcURvolhzIHSYvpcZq8NLQeE2IOgIvG+WQyWCgRm3OZEWgjXqrGYt4gWgZkC5zN90iVrZ2kCIeIgZ5z3aLQHhxlpgg/5XP9u13IwDlF9eqYpSQQbjlfkeapqOm2rHCHWkETM75haqdQk6EOOfzXKZiIDQ8zpO3VamuLQC0gibiVWLG6lUbFi3vP8AdCyPYxxJ3O3chTwmnmJqOk1HH72hZZc7PW5VdV/G62QsP3KrrYrRpsLT/lcZHran1g0c1kfJvMzqq2s3ySfjAJgytaFrSG5qH4oaX7lhLyc1NrVVW1MYTlZV5pPeAqjitlTbSAAk/EALE+sSkGqjTWxeyz+0KTlHiAVQwbpZIFVIuVTsfVT41SFYGbqm1rXrQyoVkaraY5obbKdRXtqc/NYQ0bq3jO6nk23moSMz4lIPdNz0WOm/mVoDuXmp5V0sN2m8CPdIO7AfOJCvNfjMvAkx72Xf7v0XLY87R0+i1MqD9UHYi3iPonlmyNEibCNiD5rp0KpsCA4HUX8s1y2GdWmP5h5TCmXg8lmpfLq+1blcHmph1oIkSDrpyXPpYoixIcIsHAOHdOSmXOcSW2AuYMAeJ8lZ+TLoe2EmAW3sGzG+u3Va24m1/eETxAEQMrhcVmJdmR3xYrbRe13902lje1wcCLQfHxTYCLztG1rQOX0WFpY1t2u4pzDgBH9MZq7DVnGzduKHEDaY0J5SqadI4hpJaTsQcp7lOmXMggyJPOQsdNocYcItEFJtR7DAgtvY/VEdL8azY+CFmLmn7nzQomo8vqv4RAzKpFhe6ELDuqr4qbKDRKSFpYjUrbJe0MXTQiM7grWMEIQtFD3AKl1ZCFYhFKEIVSgBTlCESoqXGhCqJNerW1EIUExUU21ShCjS1pVzKqaFGl1OsFMVgkhQTpwVqa4kkjXMCw3iNkIUCBMyFea5z3v3oQkqOgzHP4AwPPBxcXDpxbwVGnWieIf9Tw+IiEIV3WZI1UsSHaHvieU9y0taHCyEImU0T5BttloOn3qrqWNkAOnM7fNCFV1uNDOFwm6SELO2dP/Z"/>
          <p:cNvSpPr>
            <a:spLocks noChangeAspect="1" noChangeArrowheads="1"/>
          </p:cNvSpPr>
          <p:nvPr/>
        </p:nvSpPr>
        <p:spPr bwMode="auto">
          <a:xfrm>
            <a:off x="155575" y="-830263"/>
            <a:ext cx="2619375" cy="17430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6390" name="AutoShape 6" descr="data:image/jpeg;base64,/9j/4AAQSkZJRgABAQAAAQABAAD/2wCEAAkGBhQSERQUEhQVFRUVFRQVFxcXFBcXFhQYFBgVFRQUFRUXHCYfFxkjHBQUHy8gIycpLCwsFR4xNTAqNSYrLCkBCQoKDgwOGg8PGikkHCQsKSwsLCwsKSwpLCwsLCksLCwsKSwsLCwpLCwsLCwpLCwsLCwsLCwsLCwpLCwpKSwsLP/AABEIALcBEwMBIgACEQEDEQH/xAAcAAACAwEBAQEAAAAAAAAAAAAAAQIDBAUHBgj/xAA+EAABAwIEAwQIBAUEAgMAAAABAAIRAyEEMUFREmFxBYGRoQYHEyIysdHwFEJSwSNicuHxCDOCkhXSQ4PC/8QAGgEBAQEBAQEBAAAAAAAAAAAAAAECAwQFBv/EACsRAQEAAgIBAgQFBQEAAAAAAAABAhEDEiFBUQQTMXEFYaHh8IGCkbHBFP/aAAwDAQACEQMRAD8A8xNRL2izmqoGsvL1e3bV7VL2yyGsomsnVOzYayia6xmqomqtdU7Nbq6ga6ymoo+0V6s92k1lA1VRxpcS11Zua72iONVByaumbkZCrJVhKi4LTNqspFMpFGSTQmgYTSBTRAkSmolFCSChFCE0kAgoQgFEppFECEIVRIKSQUpUVFCcoRFxqJF6qlKVNOvZaXqPGoSiU0ztIuRxKBRKuk2lKUpIQOUSkmgcphRhNqC1qiQmCglRVZUVNygVWQhIFNFMJqKaiGUkJIoQhCoEIQgE0k0CSUkigimEJFVlIJqITUAhCEDSQmikgoKSBpJohABCaIRQApQkFMIIgIUwFF4QIFMFQTCBuUCplRIQRhNNEIBCCE0EUJpKAQmEkAhNJAIQgqhoUZTRCKSaIQATlRlSRBKEIRSTRCcIEkrOBBYioKQCfArqVNBVwpELX7DZV1KEc0XSprU4SBUgihRcmrKOFc8w1pcdgCfkoKmsTLF9R2T6v8ZWjhoPA3d7o819NgvUrinxxljBreTCbamFeXEKTqJABIIBy5r3bsv1HYdjg6rVNQjJsANJ58uS34r1OYSo/ie+of5eIBo5CBZTa/Lr88cKkGL9En1JdnuaI4wbX4zfxUKvqFwXCIfV5niHdFlWeun554EFi97xv+n+hH8PEVB/U1p+UWXHx3+n2qP9rEMf1aW/uUTUeNFqUL0TtH1K9oUrim2p/Q4E+BhfI9qejWIw5itRqMj9TCB45IachCmWKMKskkmQhAkJpIhBMIhCASTQgihOEIBCaEF4po4FexquFERzRvTGGJkK97VQ5ABitaICr4kuJBtpOsqzmoYKi+o7hptLnHQCV6B6O+qitVh1cik39My88tgs2tTG36PO6WDc93CxpcdA0EnyX1/YXqpxdeC8eybu7PuaF7J2F6KUMK0CkxoO5Ek9Suxraf8ACxc/Z2x4p6vjuzfVLhWtpms3jdTbE5B2o4hqbr6vB9iUKQDadFjejQPNag79Vk5ETocvos9tukx0u9nFpA6HyU25TInKFUXA320t81wfSf04pYJt/fqOEspggW/U79LfM6KXKTzWsOLPky64TdfU0q4AibbxkseN9JcLTMPxFGnGhqNk/wDGZC8K7e9M8Viz/EqEM0psPDTHcPi6ukriNfGRibGLSNlxvxPtH2eP8Ctm+TLV/L+f8fohnprg3GBjMOdpcAPErsYTtRlX/bqUqn9FQO+S8I9GvSLCUaZbicEyueL4+LhdB0g55Z2zX1GE7a7EqkTRqYd244hHQtcfku2HJv1n6vL8R+FdLZMc7PeTG/pLK9WNcj8p+aTagn4r7EL4nC0q3DxdmdoNrgX9jWcHyNpPvN8kYD1lhtX2OPpHDVR+q9M7EP8Ayg7mRzXS56+r53/izu+nnX1n0s/tvn/D7kX2PQqFai14IcAQRcOEjzVNHFMdykAgg2I0MixHNaeG1jPW/mty7eOy4vke3fVZgcTJdQax5HxU/dNtYFpXwfan+nswTQxA1gVG58uJv0XswfoQR5hKoyN48R9Qi/d+UPSP0GxeCP8AHpEN0ePeYf8AkMu9fPlq/YuLwrarCyo0OYbXuO9ef+knqVwteXUJoO/luwn+n6Jteu355hEL630k9WuLwcl1MvYL8bASI5jML5QhViyxBACZSlECScpIhJoSQEppIQbGPWplSVgKYejW2mo+FmcUuJSZTLiABJOQGvJAmgr6r0V9AK+MIcR7On+ojP8ApC+m9C/VfxAVcVYWLaf/ALfReoUqIa0BoAAsP7Bcss9fR6OPi35ycv0b9E6GEphtNo4vzPI953eu66pEafeyqL7XPDOuqQcPygk6k/Vcd7emRdxzpPXJWOqf3A3vadlie86u/wCIKn+KaxosY5kXkSm16rQ4RvOgKta/+XLK9hOYMrB+PFuEATpHveJ/uqqld1zOlySB3wdE211tYvTD0yp4Wm5jQXVnfC2fdaCPidBz1jovHsXi3VHl9Rxc5xkkm5Xd9OsTTfiZpkGGNB4YibnSxN7r5txXk5MrlX6v4D4fDh4plJ5olKVEuSlZ09dzWBykHKniWtoplvxODtuEFp7wZC1Js+ZpBlYi4JB5KT6xOZJ6mVRKkCs211mW31Xoj6c1cG4NP8SgfipkzF7upn8p5Cx817b2L2lTxFMVMPUBBAMaidCPvVfmoFej+qTGML61N7y13CHMziJ9+R14TOkncrtwctl618T8W+A48uO82PjKfXXr/R64cQR8QQL/AAO7jpyhY/bPaLxUYdcxtmkxzSQGkg6CJHcQvdt+R6LuODeWnlkk90OubbhJ1bR97WytuOqg43HCZ5HONiVGpFlVocCDBEbb7hedemnqfoYmamGilVImPyOPMadQvQ+IQT8J2g/NVOdmBnbuV2vXb8r+kPopiMG/hr0y3Z2bXf0uyK4xC/W3aXZdLEUzTrsDmnQifDmvGvTz1Qmg01cIXPYLupm7hzadRyWpltyy4/Z5aglNzYUYWnESnCipBAQhNCK0+xUDSW9rFOhgnVHhrBJJgBTbWtsWGwjnuDWgkmwA1Xr/AKCegLcOBWriapFgbhk/urfQv0NbhW+0fDqpF9mDYL63jgbDf6eC4Z8npHr4+LXmtHFpPPLxsoGuBrHKJJWb2pMwO85qBc0ZukjQLjt6ZF34vZvic1KXEe86Oh8lhrYu5F7HMaoawu6aKtaaxVY0GLnXlkh2Km9hqLZ9yyvgCHGL77qipigwyALaz+ypprq1iRYSZ2gAddSkKJhxqMZUJbA4gCBzG65+I7QcctdrfXnqqRjC2bHIxLjY6dUbkrndsdh038RFJjMrNAB55fNfE9p4D2byJH6gBsSbdy+zxmLI+K5I1C+Y7SwgcSTY7yVwznl9n4Pmyx8ZfRwyElp/BndVGgsar6PbGq0JlhCQUaSCkEgOS19nUwajQ8Hhm/hryUrpLJ5UsXr3oKKLcHThgJcS4vFnB+RvF9o2HNcXsHDNa4OpnhP6mZgERYSPNfV4bGi4LKck3IIpOJ/U7hHC7TMT1Xfiw1dvifiPxXzcflyeu/r/AD/bqioAOKnUMDMAkHw18k/a8R96G8wLnbi+tlzKuHa4gBwa7OHaf8x7p8QtTsaY/iAuOVzlFhazo6GORXp2+Hcfb9/3dBjnU7nhcNCbxNp/ym9zdCbXyAjpewXMoOc74INpixAM6DfuVtwdteF1o1MTp1TbPXy3vrmRO3eoNeDxDLyn7zWV1cznnHxCPEKbsQA6bRyybb+bTPwTZ1aTW3Fo77Zq0uB2iPsLEKsCLnWbXn5KxrrDhItkOuYKbZuLzP1l+rEVuLEYRoD830xYP/mbs75rxerSLSQRBBgg5gjRfrfj0NjnyK8x9ZXq4bWD8ThhFUXewZPjMj+b5rrjl7vPyce/MeJoCk9kGFBbeZKUkIQdmkC4hrQSSYAG5XqXoh6IDDe/Vg1eVw3kOf1XL9XPYADTiKjbkwyRpqR1X25q3tnrs3l1Xn5M/R7+Lj9avJI0vt95pVa8QDncgad5VJxB/Lnq489lnfWizbnVxvBXnemRodVe62W2nmoClA94geAWPE4i0G5OfRZa/vTw5KtyN57SaJESRrv36qJxz4JGRsCLROXNYWUZztzQ7GNEezhx3nbOBmVV1FkuOd+v7lMhozIynfJc92OcbOHzEd33kkRHvF0Dn8lW9N1XtjhEAZb6dFjxHagM2I58wMovOgVdStTBBOu2VtZP0WPEdoDIN/v4wjWMiWMxctBIPUERztFjlquLiapJVuKxpnIcO1/qs74dkSDsfmCP8rOtvXheqh7o1VDnp1W3VbmqaevHOxIkIa1V8ATFNTTtOStTKcrq9l1fZuBbmDIOx328ZXMwj4OQPX7+S7OGxVE503NN/hfY7fGDHdvorI4cvJda0+n7O7XB/wB6mypaxa0U6hPN9MQf+QXboYik/wCB5GXu1GxH/wBjbRzIC+e7PfhyJb7eREg+zLbjR0CTnoOq6FPCMNw8Z6seOV4aQPErrq+sfI5Ou/Wfz2dppJYQ0kt1g8TNrlpPiUnV3BoAA4RcNNx3EmR1n5LmO7KIMtqUxqIqt4uuhi581uwzKbQeNwBj/wCN7XtJ5tm56Hvla8uF1919NzSRwmCRkSARymbjqtIrPaSCT0OX9u5c6nTLiC2DfNvLdubTbURzSOLe0mzXaXaDrnlCia26tWqSRkJjnEbHPdTFZsxYOOWYyK5lPGDhbJk62MDqAFL2kEOEROt2nkpU6uhUqkRawtHLOeqmxx4oFnA6Xka+RWL/AMjkC3W98p2lbBUDjLT7wtbO1p6KpZYsdiZ+LQ2Pyt4qwmf22MrC55aYj7tZWUKltwdPvVXbNxeVetD1ehodisO05k1WDIT+dv7ryghfrEgFpm4y3ibX5LxH1o+gf4eocRQH8F5lwA/23H/8ldsctvJy8frHniEQhbed+h2jhsBwgCLZAAWA2Sc+3u2aLk6nqqTV4vdbYTJO6orV+I8LY4RmdDHNfOtfZkN+K4jaQ3l9+SDiIsy53+81lOI4oa3Lf70SrYwMs2C7Lp97I1peXx8eg/v+5WWp2oBZkA8x5QqXtc67nRH6j58lmqPZp7x5fdlW5InWxj3CDqRy7rKttOLkxG6zvxpGQHTNVcZcZcfvkFXSeG+rji4Hh+KLHUbnrksLnucfePUqNTEhuWapONcfv91dEmmgsiZIPQ+aT8S0C9/mufUaVF7BHvFG/udTFBxyPcAVRUqibSRfSPKUnMsSLgeW37rM5/NV0l9kn1CVUaiDUSLlHSZaSDlYw/cqlrlay6aa7tuHLPzBw0sR8iF1cGKM/FVB3hsA9AJKw4BtLhPGHzpwFvmHDpqumcNSEGlUn+Wo3gI7wS0jnbotSfk8+fJ93XwtCkILarQCLio1zS2wmeDiGeR12C6bKE/A+nUtMMf70THwvDSe6VwKVFxyDTr7r2u6WlXOaWj3mkT+ppbMWsSB5K+J6PNfPq7OIwTogtqA/wBDoPeBBSot4fiDhtLSPmFgw+KcPhe4WtwvIg72N9VopYypea1S5ymQepPVPDPlre68gkHcH91azEOa2XQ6cjeR1P7GVm/8m787GOtHwNB8WwQeaspYpnCZJbcQHCR/2Bt4In3bqeIYQbgTEaEztpbWSOSk1tn3uRnNzGh3/ssVGJlpHl+/VO9J24zj6EZKJpt/ESbgZZBsdYGStc7iEtNxA5rJT7QablpkZwdOQjmo03z8Bie7wRHXp42/v/K/3qp2LpbmfArC2ocnXsACZtEa3na6twzrmDcD781WLHRbUg9d9VVjMKytTdTe2Wus4HYqJqA2Mi0k6ZxblcK1tSMzcGx0jmrLpix4r2z6pcQ2vUFEA0uKWEm/Cbgd0x3JL3CQbyhdu7h8rF51WrFxDW9/NV1ST7uTRnsY/YKipX4BA+I58lmqVAPcabn4jsNl4H0ZGl+P/Kz/ALfTbqqhiGsFxLuXzOyyuxAFm3O+g6bqt0Nu4/UrTWotdXLzJFvkouraNOXiVkxGNJ+GwVba2uq0rWGEn9/qrHsaBE37lzjXJ1UHOAzKo2QNSqa1QD4RdYKlfbJJjirppofXcTcxtGSzPa6VMuMLM8uzlFlTfldUSFEykSq1tY0xBt4T81Jrs8vAKkPVvs7Zg95nwVZ7JNflC308bIPE1jidS2HdQ5sQVhp09yPArQKMZEHx+UK6pcpWqgRprvp3raxlvynSzh8pXOayNQehnyzCuDCRPCY3gqM2tzKUXII5nJbWYt7W2cQMs7X3BXI9mRuOoIWmhVdB94+OfUaqbS+XSZUkX4Wun4oIPOYt5LoYcgD3n0xAmS5wm8RAaYOt4Xz3tyNs+kdOS0U8SDZ1lGbHcNYgSOA7FruLxBuAemqtbiQ6BlPgsFLhIsRIvZWtdcBwaRMzcH/s26rm3upke9JB1sCO8K38cSWghoEQS0EjqRMyslN54opmWxk5wv0JjwN1P8RF3NIBtOhPcURvolhzIHSYvpcZq8NLQeE2IOgIvG+WQyWCgRm3OZEWgjXqrGYt4gWgZkC5zN90iVrZ2kCIeIgZ5z3aLQHhxlpgg/5XP9u13IwDlF9eqYpSQQbjlfkeapqOm2rHCHWkETM75haqdQk6EOOfzXKZiIDQ8zpO3VamuLQC0gibiVWLG6lUbFi3vP8AdCyPYxxJ3O3chTwmnmJqOk1HH72hZZc7PW5VdV/G62QsP3KrrYrRpsLT/lcZHran1g0c1kfJvMzqq2s3ySfjAJgytaFrSG5qH4oaX7lhLyc1NrVVW1MYTlZV5pPeAqjitlTbSAAk/EALE+sSkGqjTWxeyz+0KTlHiAVQwbpZIFVIuVTsfVT41SFYGbqm1rXrQyoVkaraY5obbKdRXtqc/NYQ0bq3jO6nk23moSMz4lIPdNz0WOm/mVoDuXmp5V0sN2m8CPdIO7AfOJCvNfjMvAkx72Xf7v0XLY87R0+i1MqD9UHYi3iPonlmyNEibCNiD5rp0KpsCA4HUX8s1y2GdWmP5h5TCmXg8lmpfLq+1blcHmph1oIkSDrpyXPpYoixIcIsHAOHdOSmXOcSW2AuYMAeJ8lZ+TLoe2EmAW3sGzG+u3Va24m1/eETxAEQMrhcVmJdmR3xYrbRe13902lje1wcCLQfHxTYCLztG1rQOX0WFpY1t2u4pzDgBH9MZq7DVnGzduKHEDaY0J5SqadI4hpJaTsQcp7lOmXMggyJPOQsdNocYcItEFJtR7DAgtvY/VEdL8azY+CFmLmn7nzQomo8vqv4RAzKpFhe6ELDuqr4qbKDRKSFpYjUrbJe0MXTQiM7grWMEIQtFD3AKl1ZCFYhFKEIVSgBTlCESoqXGhCqJNerW1EIUExUU21ShCjS1pVzKqaFGl1OsFMVgkhQTpwVqa4kkjXMCw3iNkIUCBMyFea5z3v3oQkqOgzHP4AwPPBxcXDpxbwVGnWieIf9Tw+IiEIV3WZI1UsSHaHvieU9y0taHCyEImU0T5BttloOn3qrqWNkAOnM7fNCFV1uNDOFwm6SELO2dP/Z"/>
          <p:cNvSpPr>
            <a:spLocks noChangeAspect="1" noChangeArrowheads="1"/>
          </p:cNvSpPr>
          <p:nvPr/>
        </p:nvSpPr>
        <p:spPr bwMode="auto">
          <a:xfrm>
            <a:off x="155575" y="-830263"/>
            <a:ext cx="2619375" cy="17430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5" name="Прямоугольник 4"/>
          <p:cNvSpPr/>
          <p:nvPr/>
        </p:nvSpPr>
        <p:spPr>
          <a:xfrm>
            <a:off x="0" y="4180344"/>
            <a:ext cx="9144000" cy="267765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400" b="1" dirty="0" smtClean="0">
                <a:solidFill>
                  <a:srgbClr val="FF0000"/>
                </a:solidFill>
                <a:hlinkClick r:id="rId3" tooltip="Эритроциты"/>
              </a:rPr>
              <a:t>Эритроциты</a:t>
            </a:r>
            <a:r>
              <a:rPr lang="ru-RU" dirty="0" smtClean="0"/>
              <a:t> </a:t>
            </a:r>
            <a:r>
              <a:rPr lang="ru-RU" sz="2400" dirty="0" smtClean="0"/>
              <a:t>(</a:t>
            </a:r>
            <a:r>
              <a:rPr lang="ru-RU" sz="2400" i="1" dirty="0" smtClean="0"/>
              <a:t>красные кровяные тельца</a:t>
            </a:r>
            <a:r>
              <a:rPr lang="ru-RU" sz="2400" dirty="0" smtClean="0"/>
              <a:t>) — самые многочисленные из форменных элементов. Зрелые эритроциты не содержат </a:t>
            </a:r>
            <a:r>
              <a:rPr lang="ru-RU" sz="2400" dirty="0" smtClean="0">
                <a:hlinkClick r:id="rId4" tooltip="Клеточное ядро"/>
              </a:rPr>
              <a:t>ядра</a:t>
            </a:r>
            <a:r>
              <a:rPr lang="ru-RU" sz="2400" dirty="0" smtClean="0"/>
              <a:t> и имеют форму двояковогнутых дисков. В эритроцитах содержится железосодержащий белок — </a:t>
            </a:r>
            <a:r>
              <a:rPr lang="ru-RU" sz="2400" dirty="0" smtClean="0">
                <a:hlinkClick r:id="rId5" tooltip="Гемоглобин"/>
              </a:rPr>
              <a:t>гемоглобин</a:t>
            </a:r>
            <a:r>
              <a:rPr lang="ru-RU" sz="2400" dirty="0" smtClean="0"/>
              <a:t>. Он обеспечивает главную функцию эритроцитов — транспорт газов, в первую очередь — </a:t>
            </a:r>
            <a:r>
              <a:rPr lang="ru-RU" sz="2400" dirty="0" smtClean="0">
                <a:hlinkClick r:id="rId6" tooltip="Кислород"/>
              </a:rPr>
              <a:t>кислорода</a:t>
            </a:r>
            <a:r>
              <a:rPr lang="ru-RU" sz="2400" dirty="0" smtClean="0"/>
              <a:t>. 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357158" y="0"/>
            <a:ext cx="8358246" cy="236988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dirty="0" smtClean="0">
                <a:hlinkClick r:id="rId2" tooltip="Тромбоциты"/>
              </a:rPr>
              <a:t>Тромбоциты</a:t>
            </a:r>
            <a:r>
              <a:rPr lang="ru-RU" dirty="0" smtClean="0"/>
              <a:t> </a:t>
            </a:r>
            <a:r>
              <a:rPr lang="ru-RU" sz="2400" dirty="0" smtClean="0"/>
              <a:t>(</a:t>
            </a:r>
            <a:r>
              <a:rPr lang="ru-RU" sz="2400" i="1" dirty="0" smtClean="0"/>
              <a:t>кровяные пластинки</a:t>
            </a:r>
            <a:r>
              <a:rPr lang="ru-RU" sz="2400" dirty="0" smtClean="0"/>
              <a:t>) представляют собой ограниченные клеточной мембраной фрагменты цитоплазмы гигантских клеток Совместно с белками плазмы крови (например, </a:t>
            </a:r>
            <a:r>
              <a:rPr lang="ru-RU" sz="2400" dirty="0" smtClean="0">
                <a:hlinkClick r:id="rId3" tooltip="Фибриноген"/>
              </a:rPr>
              <a:t>фибриногеном</a:t>
            </a:r>
            <a:r>
              <a:rPr lang="ru-RU" sz="2400" dirty="0" smtClean="0"/>
              <a:t>) они обеспечивают свёртывание крови, вытекающей из повреждённого сосуда.</a:t>
            </a:r>
          </a:p>
        </p:txBody>
      </p:sp>
      <p:sp>
        <p:nvSpPr>
          <p:cNvPr id="3074" name="AutoShape 2" descr="data:image/jpeg;base64,/9j/4AAQSkZJRgABAQAAAQABAAD/2wCEAAkGBhMSERUUExQVFRUWGR0aGRgYGCMfHxwgHB8fIBwgHyIjICYgIB8kIhsaHzQgJCgpLzgsHB8xQTAqNScsLCkBCQoKDgwOGg8PGiokHyUqLDUvLCksLCw0LTAtLCwvLC8wKS8sLCwsLC8sLCwsLCwsLCwsLCwsLCwsLCwsLCwsLP/AABEIAH4AngMBIgACEQEDEQH/xAAcAAADAQEBAAMAAAAAAAAAAAAFBgcEAwIAAQj/xAA8EAACAgAEBQMDAgQGAAUFAAABAgMRAAQSIQUGMUFREyJhMnGBB5EUQqGxI1JywdHwM2Ky4fEkQ4KSov/EABoBAAMBAQEBAAAAAAAAAAAAAAIDBAEFAAb/xAArEQACAgEEAQEIAgMAAAAAAAABAgARAwQSITFBIhNRYXGRobHw0eEUI1L/2gAMAwEAAhEDEQA/ADHLHAI+Gw+mtySMbd+ln4B7AYJS58lbKKSOm24HkHtjBmc4bOkqAuzGrAvp17/GBEvNSIHJJbQCxYVpIHgXY8fnERdjPpwiItRRX9VcwHeKeNHClgrAaXWjXyD+2CHMfOckWTjRAHlJLO7fyXuF8E0d9+uJ6mbkJmksL6t6j3NmyF7/AHrGWRZNOo3W31H9tuuKfZgmzOONS4Uiz/EauELxibTmMv61EkBkIC7ddulfjDxm8xK2XMmcykokC0xjQMrEdGJB1L+2EDkzmzM8PLMkRkicamBBqlJGoGtqO2KvyV+oUWfZkCskijVpYg2Lo0R1rAum7iP0+QLzZ3H3xFzHMCRK2XJKhgCsgo7MuwYDzffAyPPQOoQxCCSNa9WIEq92KkA3F9bGKZzjy3knQ5iVQno27mMKC4qtJ237UeuA3K/G4jlz/CZZxqYivNC9Tsx8fffCyAkp9WRqYj+ovcncmNHJLLmY9WWVSQpBqQnp1o0OvTrWCvEeGyukP8AiZSIP6+pjRdxstLudIHnHbi3ERlqkmNwzUCVbUbWvUF31N3XxgjxHi8aqkiEhGRdFdAtbfPT+2FtlcC5Rj02E+i/nFLnvjObdFilWMhioZo2NHfYUQCtnvghxnkORkVIopYzGdIVaYHV1IN/J3/pgHzVn7ljUnq62eu1gjFW4nxgrI41bbVv2rfHt1KGPEX7JXyOg5FDvxF1sscjl4EOzRjSCN6JJJF/9F4Ow5omJJWWvUFbb35O3nrhb5tzbyZMvADIdVMFF6a71fSu9dcTjL8czUQZh63u2tiar4va674FcZazDyahcJCVYHulE4vypNmuICaJYfRSIAvLZTVZGwG9i78Yz8zceTI5IQRZl5J2kDmRFGlqPuHwo6aQbvrjHlMjn87FC8mZaKBgNSkhLXzQ+q+xOGbO8s5QQQzRTBIctetRTArdyajWosTVdvjDRwK7qSMt2RwDMvMPM0LwQZUHRLnFQsypVX9F2faGbsO2NPKnF5I4Z3leMiM+jFoFBjY1Nvud9vArCfzJx+F8xHNVRgqYmA2qPoARvYI3B8428Tz8pkgzGR0PlgCrLWoIZGuQuvUEk3dYyvdxMLck3co/CeYGZhvY+N8HeI8OjzKBZUWQA3TC96Iv77nEnznMzZOZ4sxOiGI1pjWvmgAo6gjc45R/q3ZIRai2q2p9Xct1FfA/fBJdENzNzNiJBBAMa+M5FMzlogaSRnNNBvH6jA7t5U6a1HcYWJeV2yMP8VmmDhVLNlwtgv0QFtwwBJPStgcEeCcaj4csOTkepBEZJQbO7bgKf/LX04IcL4tl5QVlJH8c7Kqk2raV0llBFqGHY9/vjfNTSoIsfmQ7MytImrshoAdgfn8Y3cr8uSZ2YIoIXoz9h4F+T4wwc2ctwZTNQ5VY3CMQzzObLg9QKpQF/e8OnKuYdniMEQjyKq2nai7Dv5JPz4OGF+OJJi0+9/Wf7ibzbzCkEYyEQ2j2lKbKx66b+rSDufJws8B5plyuZGYQKWF2pFKbFVtglxThz5uVzGjvLfusdBfU9K+bwBbh+iUpI6rpbSSDq+CRXUD4xqEVF5zk339IYm51zgJRp3dCKZWog6uvUYrPKPBqyEepERpRqfQNNg9L+a64kfD+Ba5SsZd2HQ+mRTDyOgAG+5/GLXlJvTy0S1usagi+4H74XkZa5l+iTITcH8c5BjmyyxRs0YWRpK0hj7hVbnYd8BM/yvmjnMvoK/wAPGUBAYWAldRtsa6C8M+U41Zoj8f8AGNGdiIOoEAdbP+/jCSwIsS44KYhuLkSh4FmczJJKbVQ7MXO1mz9I21G/GN3EeaZLujISo9Sx9LDobHQkdcMHFeOZOmkWMSspos7MIx12QA7nboKG+FfMcX1RTMoCIDYjGyhm2BPcmgTWGi27E57BcVhG58mFX5dzcgWaGdcwjAFo1amUGrBXY7X28Yc8pwOOlWcf/TrGbYy2bJFKw3G29HE45MkiDyyTu0cZXSSv1MSdRAI6XXXB48cizEmVymXUxRPOGZdRJKk76vvvsPGMZSTQhYcihNx7PxlKzvLUOYjaKZSIzQAVqIrp+2BWcyeT4ZC1KohNI53JYnpfUE/jDPMpJFUR8b4SecOGTSsFkMceXY0xlYDcXVAHUW+3jCyAOJTV2/mpn4lxXIy5f0oPQmGrUYiQpNdSNl3/AGwa5Z4PBG6nUsbFdaqFCtp6ab/f5+cBeDcD4blVtlWYzN6aBxV6dz1J2sAasEsrweaWc5mWWNYxWlES2bT/APbsilXt/XGcXxB9VGxz8JO8zyHm81PI8Z9ZWc3Iz7g30cN71cCgQRgtB+icoW5sxGl9AqM3/GN2U/VqeHOypmYUSMsRpVQHTspLfzUPOGLK5TOAknMrIp6OxIbyAwA6gd8OZ2UCQ4cGPIxFfvyhx+UMoZpZ5kWV3INyAEIFUCh2rvvjjDm8lOIAUQCXUuX9vu9vVlIFoNtjhN4vzE3FMyMnA5WDrNIv8wHYfHb5xS8rkI0hSJVAjVQqjwB036384PuOHw6984ZiGGSllUPoBA1CyLFN18jrgJxPkbL5lkImmRUI/wANHpdvjqPuMeOPTTRZhNQ1xPsrqpsdyHq9/nAefnEZaQakZlurBr8jz1vCt/qqpZ7JTj3XD/EeSopIWiDMgYqWdfqfT/nPe/8A3wpn9LsvlpWn1STRx+4Qhbawb91dVHgb4Yk4ognjh/iWM0g1KmjovWm3q6xq5klnUxtBosMdWptPQfbfveNJoRZxIzC+SPtETj3NBycSmGQibMM00mpbY6hShr+mvA8YGcH/AFRKqwzMZlZjswOmhXQivPfB7nzj+WnieJ/U9uk+rEgZddEhTdH87dcSdYiQTtQrv5waIGHMh1GoyYsnoMdM5zm0qt6UZjDH6meq+FIo4P8ACeeaiC5po5kBvc0y1/6v2xM4+FzPGZVjZowaLAWAfnxjP6Z7YIY1AoQP83LduLlF4rkOHSqZleYhmWk6IupvdVD26QbptvF4RM3JoMkSm49ZIPkLYBw9c1cJMEOXCRFWigt3VD7mIB9x6Gtxv5whNT39Knahvv8AbtjMczVCjVUYUPCjHHFI7ARyI7qoO9rsLvuSR07Y68mcRXLzjMyAuI7AUHcsVNf/AIjzj5zvJUsUd/8AhQopX/Kasj+2F/LkahZIF9sEllbMTkIx5KXxP0JOWmVhC6h306GJ80bFdaF/tgXw7iMcskuVn9HNMp9x0106ULJseQRhF5K5glAmhDsCkEvpMO3x/cjxeFzgrZqOUyZdZC6/VpUnY+duhwgYuxc6T6wHadtg9y0c18iZfMhJA8kLotLp9ygDcDSen4wHHHjBoE6ku6m9LXG2n/KbtTe5HbDbwB5ZcsDLE8UlVpcEbgbH7YlfM+debJCRkEcsGZKOo7Bxsfsaq/jAEFiAeow5FxAuvf5jBmczls5mVV8mZnXShKMdla7J/wBP384b8jwZMmhWKNgrOT9esn/9qI6dMLH6YZ7QgidNMjguLG5s71fXbfDRNNPFMdyyFf3N9QfFWMYzBePEZjXcdwq5JP0wzoXMMnRmQlT5rqP2s4sOVnJRSD06/nEY4bKYlaTIIzMg9zFCzAfgaVHxht5S56keKQywsQnVkUkf+3Tz3w9uy0TpXCoMR7+31jfzpxFo8mzRzegdaAPRqiehrcA+ReJtzTzHPCxCIBGdLIWUOCSPdTVvv53rBbnmHOZ2JEhjPpfWVLjWx7WL7Der74T+Cwyj1srOHVWSyGB9hB9rAH5P98YNp9UXkZ1c41sX0YFzfEXllMpY+oxs0Td/HfDtlOeYpstDlswJQ6E6pQdxV6WA6k+QcZM7yVHHllPrRiZjS3Y1d++4IHfpha4hw6dFDSL7RsGWiL+Svf774ZavxJdubTnd9fP1jDNmJWjMjuWUtS6t+o2vejdH2nfCvxOFVYFRSsLA8efxjRluMyxxPDsUkIZlIvcdx4OM3E5PfXZQAP7/ANeuCVSpi8+Vciz1wzPvE2uORkI/y/79qwzcKEXEi4lqCdELmZQArAV9a+d+orChDLQYVdisO3L3Kc38HOU0mWZFCpYBCkhjd7Amga8YFyBN0odztHIo2JReBZfNCJVklWQgfUBs19Pvt8Yw8y/pqmbaOQyCJ1AVtKDSwBJGw6NvWCnD0dY0Qn2oijY+ABgvAwUDY2fJxOh5udzLiBUKR+/ORjmzLK3EpY8yGgR2ARyOgAADHyprHPjX6czQp6+XYZiDYh0G4Hkjx8i8WTjnLuWzaoZ01+n7lN1Q7jbqD4wMznM8eXlEZGhE2IA6D7D/AGw0vtoTnjSB9276yVcn8KkGdjDadUgYaC2/uU9R+QaxcuEZCOBQsaopA3IH9L6kD5xMObOOQZeT+Jy4WaaQipCo0oAboCt3PSzvRx0yP6qzswRo46bcFLI+x/584zk+qahTH/qvz+ZWQ5bbUB/pwH5kz3DoyVzTQq0iiwwtmC/T0F7HpgfwLmH1I3nkUxJGG1auhoXYO2JFmOZcxnHk16W1Prs6RpHShfaq2HjHl9Q5nszDGQB5j/nOZE1B+GwrJqpZJybdQO2k7rYumO2AGe51p2VmnRgfcXJLMaAHtFBRXTGDh+dOUm9B9ITVqLqaJ1DZlPcf/GNnOfAJJY4pwFZr0Equ7g2UY13oVgPSGpuvEIs5xlkPq8wxzJzNJFH6cCmnOpZ2CxiqqlWh029x364VsjPNlJUJ1yxg3S3ofux2sGr/AKY18TysnEzFLDIp0qEaNiA61uSL2bG/KLBBcUkUjMpIb1nO3T+UEKDv13wXQhBWd+Dx4Pias3lMnnZ0kGZKsKBUfzdxV1RF9Rj5xPnfLr/hwRLJLWgSTHYgbgX1O/S6x5yfAokzMM0alYyWVo2NhHAtaJ30tvse+FvmfkicSa8vDI8T+4UNRX427ePjGLtJ2ws5yqhZRzfNQLnctPMxkchyTuFYWPgL1FeAMNvK2XkmgzEFW+kbOK1L4O1g+Dhey/CnIb15ooXjajHKWVzt4AJ/OG3kLbMysX1IibaCWB1EbAkA/NecMfqpLpB/ss+Yh5rlyZZ2iWNrG+9AafJJ2A+ceM1woRgEyo3+j3V9zti6HjCK4SRaV+gK9PF+ReEfn3kF/VabKoGWXdgCF0HyLIFNjyZb7ns+h2AlRcUOXuIQQt740lLEaWZT7fkjcUOuwJwXm5kk9Uj1EmUn6IxQ+5OwU/vtgLluSs2zgekQO7bUPJsXjqsEuWU+mH1uSCKulHkV1P8AbGsFYxWNs2JaIIHy/blL5e5qilYouuRkXUboIKrawd6ur6Y7ZzjMjFWDqy2QNLAqD4NYSeEcOLZeYQxuk0iqjKbArVZYX2NAVhly3KU2XlVY/T9JovcTvb11I+/cYldf+TOzhyvQLjvz+/eGYedkj1RzssbaQRqGx1dOnbr+2Frif8FJK8k+bBs6iiAr+LO/7DATjnKGeRmzExin0i2UN/KtbAUNhXbteFbjfFzmMw8xULrN6RvVAAC/xh6IGrmc7PqihNrXzjjx1ctmEQQSKI4vojjovv8AUzhqLm66Hp2wuZDmeTK5h5ItDkqUBZKAB7he1YDLPp0sthgbu+92Dih8C4nlpYfWzeXjZyxBIjA1n+gvrtgz6B75Oh9u3B2mBeY+OZuVYWkdvSmX6PpW1NMNu1035xi4Py7JLIHSNgine26kdlPfFO41wTKZzJoFDoB70C9V7EUfPj4GNvCUgfKrlwWUKoQ2PcCvc10OEnLQpe5YNGWfc9kSe8DEeZy4XMq1RTBEZTpIVgWKkkGwK6fOGHOc+pHsVUL0UDsBtWMPNvKuaUKI29ZGZmEinfpvr7GgPq64nWazRJAuwu3/AD/XBKgyckxL52042gc+/wB8OcA5bnnIESFnbc3sFHlidhh5yv6VzDd81GCeoVWa/uSR++Gfh/HoljjuzrVSZFAtvBNYIzBibiGtD3DD+uNL3KcelCcExSj5VzkI9EaJ4jIra70lNO5NHcnoK3xMON5uSLMyCN5UXWxS7UgEnt28Yu75hlNHaut/74lH6oZz184saSKyxqBWw0sfqBJ6m9/zj2MgmL1qFcYN/KYuQuBrnMyz5gl0jGpgTu5PQE9a23xYoOIhAEjQKg2AGwH46YjnJvEDlnkVqUyAC78We33GGgccIbrZI2/72xmXdu4h6H2S4vV35j7LFDmR/iAOAfPQ/cY5cWz8WXi1OCIh1PWtrH47YR+KczPlgHKmmYA71Y3x1zfNEOYREnlijhJDsCxZnUfyhVG1/J7bDACyOpU2RFJAbn4xX5k5+Z5GGVHpR1Vge4/N9sL+Y43mJP8AxJWf/Ubx05kF5iRl06GbUoXYBTRUV22rbAvQfBxUqqBwJwM2fKzncxlI/TXmFXYwSUD1TfYnx/vghleauIF3gWNPY5HqupCoPBF7/GJ1w/hsoMcg9qmzr/yqDRJ8d8P/ABbjIaJZY5fUjVhFrogsQL9w81WEuKNr5nS02Y5MYGQkV9xGGLh0k+r1szGzNG6AKhUHUCATvvXwMSnmXkzMZKjIAyE0HU2L8HuD8HDfwnj0bbNe/jt8435/OpmEeF3FSqVUsKplFqxP374Wjsp5EfqcGLOlhuQOJJFaqxReVc0lJ68YZY7dGU0U6WSOhsm/uBifTwlHKt1BwSyvHCsZQ7DYigOxJo963xS67hxONpsgxP6pQDxRJWZIM1IpAYhWHm+mw79uuEjgXM82Tma7cE+9Setdwexxhz2fFjQxOwOqqo0LrfsdrwwcI4Z/GtFLHp9WNlEqHYsBVOPNjr9sL2BBz1KWzvmYbTREpeU5ugKqHKxh11DUdJF9ip33+Lwic0cIyykS5SITeoxLAsfb9lFVv3v++KjmeVocxZcBrG6sLG/g9R+PGJDzPyymSzDQSI+g++KRa1FT2PY10PyAe+AReZTqn49/8zdyhzEi5dBIof07RlPXS26kfI3Aw08z8bTLBctF/hgrqaupv56nveFPljk31MyHhLGBSLDH6yAGAFbFbq/2wa49yZm81nJSQVCwgxuRasQPoBHQkknfxgiATxPI2RcQsc9D+Ya5a42Z4pA6nSulQQOwHUn4/fEV4q1zymwbdjYNg7nphk4lxPMcPaTL+oNVaW0mwCRvvXXcjCysRSmIsHp3B+DhiLXMk1eb2gVfI7nEOQb6HB3IcZcFWUWy7sQNhWwv/vfDvy1+m2XnyglmSVXk9wAaio7dt/OOj/pTPEGXLZgFGNlZFo1R7i998aWBmY9NkWm/EV+eOOvmly4qP6SxEfYsdgT5oXXzhUhyMjkBUZiTQodTin8a5IyuThnkllIV0VVUbnXQJ+9tv9sKJ4WXjYo6SKNyEIUr/wCbTYIH4NYxWoTM+Ml7Y8mCDcZIkVlcCvct/hgem3cYo36cczQPD/DsiLILNaRTg+L7jxiezZdSakeQEAAGtW3YdQQP+0MbeVM/Fl8xcptXQqHX+W+9f0x5hazNM5x5RfXmUjjf6c5bNC4n9A2SQACpJrtse2EnnKsmRkkjYRKRJqY7uxHUHwL/AKVh+4WXFUS6sLVlBII8/tjbxJEmjYehDmZo9lQlW0358eaxOmSzz4nX1GlXaTjIFyMJx4mJY2A9l0ygBqP8pPdb33x6yk7FgSa8b9L74M8d5UYTEyw/wobYBLMZPYg+PjbHLhfLkiTCOQgxt1kja9AAvUe4A72MUblqcgLkDgNOjwwvLGuZBjk2qULaSJVCwKpu1jbzVYY+J8mZNstL6UZEiIxDBj9SiyCOnY/GPXC+X0ce+WOWJfeH9UDQDs1r4YbbdDWNfHOLnXpIZYZU9NTQ2bcN8n20f98IYtYqdPHiTa28A3ETlzlp54ntRRNBta2COoKlgaO2GbljkPXG6nXDMrj3kEWvUMB3rpthf5yyh9ZN6NBS3SwKAbbtRr8YZOXufdGZTLoQMuR6aMxti1UHN7i2+2xG2DJLCxJEGPE+xxyOPrKpk/8ADUIDeldz8/P/ABgDzxy4M/DGusIyPqDHwQQR+TR/GPeY4j6aUa1N13/phcz3OKSSGCJtWjdip7jY/jf+mEe0J6l+TEoHrPccOXXX+GgpNOqNWIC1uQL6bWcE5JQuFbgvHmMMCjYemg//AJGC4mN+bw32g8TRhNAmeOLcHy+ZQrNCrD/MQAR8g9R++IRxnKLlM1KiMSqSaQD3A33Fb/fFz49qOTnCEK3ptRrptf8AYViU5XnGJ4/8fLpOAKYsBqO1bNV9O+GKTcj1CIezRjJwfnETSP6cjen7SEYBdAAqlA7DDVBxlBWp1AO4BYD+5xOo3y8OUE0OWCvKxVS0hav9Ww226AYH5PlVs5mB6knuk3vrW9dK6fGFbebuhH/5JTGFoExr/VfPI8MQSmLOQxFGgBfbyf7HE6jjRXG8oYG10gX9hZw9cP5Gky882SeRHUgOpAPtZfob+4I8YVszEFkMDop0k01k156kXhynxIMylqyHi4Uy0Ky5YySxqxViuwqRtW+pQCAaoWpA70cL3EeHLpLj3A7BgaF/avaB0o19zjdE0Uctxl9SG7ACC9j0t76Hcnv+ME87JEHjJissgLMrlCQTdfzC/msZyDxFcMOYF5b4t6MojlkdYzYB1HSCRQNA1WKty5m4liKxlFCVrrux7nzfnAHhf6eRZiGOZOrglkk6b2NmUKbr4w2HkTLjLyRwqsTuoX1KJIogjvvRHXAuNxsToactiXa1EQlHmkcaW0sD5og/jCVzwEVzlYVWMMFZwooyDelBvYCrIHXDdwblFIEZWkeQtQ1HYiv8tYXOb+Afxcg0kLLC1KzdCuxo7HcE2KwHK9xuQDIDs7k/yvKkk0lZcEmt1VqIHQk2dhf74qOU5Bj/AIWPL5mQyFH1hhsR4Fm9u2FzkvOaMzKP5jFRIG2z1YBO1+MNcOfKhA9lpD18AdBjS/iBgwCiwi5zty2IMqEaRmjY6TI9XG12nQfTtRGJXneCyo2kgEjsCPwRvuD1BxeczxaOYyZeSPWv0MD0O+JDzdlYmSCeJSiOhAjO+llYht+uk9R3weI0aHUm1mOxZ7g7McfzrRemzOVGxNb14LdSMZeC8UOXcsQd1rp8j/jH2vC3pGtQHsgAnavx8fODfL+QXNQaTatG31g7kN2PXoQcNNKJEm/IwF8jq5//2Q=="/>
          <p:cNvSpPr>
            <a:spLocks noChangeAspect="1" noChangeArrowheads="1"/>
          </p:cNvSpPr>
          <p:nvPr/>
        </p:nvSpPr>
        <p:spPr bwMode="auto">
          <a:xfrm>
            <a:off x="155575" y="-571500"/>
            <a:ext cx="1504950" cy="120015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3076" name="AutoShape 4" descr="data:image/jpeg;base64,/9j/4AAQSkZJRgABAQAAAQABAAD/2wCEAAkGBhMSERUUExQVFRUWGR0aGRgYGCMfHxwgHB8fIBwgHyIjICYgIB8kIhsaHzQgJCgpLzgsHB8xQTAqNScsLCkBCQoKDgwOGg8PGiokHyUqLDUvLCksLCw0LTAtLCwvLC8wKS8sLCwsLC8sLCwsLCwsLCwsLCwsLCwsLCwsLCwsLP/AABEIAH4AngMBIgACEQEDEQH/xAAcAAADAQEBAAMAAAAAAAAAAAAFBgcEAwIAAQj/xAA8EAACAgAEBQMDAgQGAAUFAAABAgMRAAQSIQUGMUFREyJhMnGBB5EUQqGxI1JywdHwM2Ky4fEkQ4KSov/EABoBAAMBAQEBAAAAAAAAAAAAAAIDBAEFAAb/xAArEQACAgEEAQEIAgMAAAAAAAABAgARAwQSITFBIhNRYXGRobHw0eEUI1L/2gAMAwEAAhEDEQA/ADHLHAI+Gw+mtySMbd+ln4B7AYJS58lbKKSOm24HkHtjBmc4bOkqAuzGrAvp17/GBEvNSIHJJbQCxYVpIHgXY8fnERdjPpwiItRRX9VcwHeKeNHClgrAaXWjXyD+2CHMfOckWTjRAHlJLO7fyXuF8E0d9+uJ6mbkJmksL6t6j3NmyF7/AHrGWRZNOo3W31H9tuuKfZgmzOONS4Uiz/EauELxibTmMv61EkBkIC7ddulfjDxm8xK2XMmcykokC0xjQMrEdGJB1L+2EDkzmzM8PLMkRkicamBBqlJGoGtqO2KvyV+oUWfZkCskijVpYg2Lo0R1rAum7iP0+QLzZ3H3xFzHMCRK2XJKhgCsgo7MuwYDzffAyPPQOoQxCCSNa9WIEq92KkA3F9bGKZzjy3knQ5iVQno27mMKC4qtJ237UeuA3K/G4jlz/CZZxqYivNC9Tsx8fffCyAkp9WRqYj+ovcncmNHJLLmY9WWVSQpBqQnp1o0OvTrWCvEeGyukP8AiZSIP6+pjRdxstLudIHnHbi3ERlqkmNwzUCVbUbWvUF31N3XxgjxHi8aqkiEhGRdFdAtbfPT+2FtlcC5Rj02E+i/nFLnvjObdFilWMhioZo2NHfYUQCtnvghxnkORkVIopYzGdIVaYHV1IN/J3/pgHzVn7ljUnq62eu1gjFW4nxgrI41bbVv2rfHt1KGPEX7JXyOg5FDvxF1sscjl4EOzRjSCN6JJJF/9F4Ow5omJJWWvUFbb35O3nrhb5tzbyZMvADIdVMFF6a71fSu9dcTjL8czUQZh63u2tiar4va674FcZazDyahcJCVYHulE4vypNmuICaJYfRSIAvLZTVZGwG9i78Yz8zceTI5IQRZl5J2kDmRFGlqPuHwo6aQbvrjHlMjn87FC8mZaKBgNSkhLXzQ+q+xOGbO8s5QQQzRTBIctetRTArdyajWosTVdvjDRwK7qSMt2RwDMvMPM0LwQZUHRLnFQsypVX9F2faGbsO2NPKnF5I4Z3leMiM+jFoFBjY1Nvud9vArCfzJx+F8xHNVRgqYmA2qPoARvYI3B8428Tz8pkgzGR0PlgCrLWoIZGuQuvUEk3dYyvdxMLck3co/CeYGZhvY+N8HeI8OjzKBZUWQA3TC96Iv77nEnznMzZOZ4sxOiGI1pjWvmgAo6gjc45R/q3ZIRai2q2p9Xct1FfA/fBJdENzNzNiJBBAMa+M5FMzlogaSRnNNBvH6jA7t5U6a1HcYWJeV2yMP8VmmDhVLNlwtgv0QFtwwBJPStgcEeCcaj4csOTkepBEZJQbO7bgKf/LX04IcL4tl5QVlJH8c7Kqk2raV0llBFqGHY9/vjfNTSoIsfmQ7MytImrshoAdgfn8Y3cr8uSZ2YIoIXoz9h4F+T4wwc2ctwZTNQ5VY3CMQzzObLg9QKpQF/e8OnKuYdniMEQjyKq2nai7Dv5JPz4OGF+OJJi0+9/Wf7ibzbzCkEYyEQ2j2lKbKx66b+rSDufJws8B5plyuZGYQKWF2pFKbFVtglxThz5uVzGjvLfusdBfU9K+bwBbh+iUpI6rpbSSDq+CRXUD4xqEVF5zk339IYm51zgJRp3dCKZWog6uvUYrPKPBqyEepERpRqfQNNg9L+a64kfD+Ba5SsZd2HQ+mRTDyOgAG+5/GLXlJvTy0S1usagi+4H74XkZa5l+iTITcH8c5BjmyyxRs0YWRpK0hj7hVbnYd8BM/yvmjnMvoK/wAPGUBAYWAldRtsa6C8M+U41Zoj8f8AGNGdiIOoEAdbP+/jCSwIsS44KYhuLkSh4FmczJJKbVQ7MXO1mz9I21G/GN3EeaZLujISo9Sx9LDobHQkdcMHFeOZOmkWMSspos7MIx12QA7nboKG+FfMcX1RTMoCIDYjGyhm2BPcmgTWGi27E57BcVhG58mFX5dzcgWaGdcwjAFo1amUGrBXY7X28Yc8pwOOlWcf/TrGbYy2bJFKw3G29HE45MkiDyyTu0cZXSSv1MSdRAI6XXXB48cizEmVymXUxRPOGZdRJKk76vvvsPGMZSTQhYcihNx7PxlKzvLUOYjaKZSIzQAVqIrp+2BWcyeT4ZC1KohNI53JYnpfUE/jDPMpJFUR8b4SecOGTSsFkMceXY0xlYDcXVAHUW+3jCyAOJTV2/mpn4lxXIy5f0oPQmGrUYiQpNdSNl3/AGwa5Z4PBG6nUsbFdaqFCtp6ab/f5+cBeDcD4blVtlWYzN6aBxV6dz1J2sAasEsrweaWc5mWWNYxWlES2bT/APbsilXt/XGcXxB9VGxz8JO8zyHm81PI8Z9ZWc3Iz7g30cN71cCgQRgtB+icoW5sxGl9AqM3/GN2U/VqeHOypmYUSMsRpVQHTspLfzUPOGLK5TOAknMrIp6OxIbyAwA6gd8OZ2UCQ4cGPIxFfvyhx+UMoZpZ5kWV3INyAEIFUCh2rvvjjDm8lOIAUQCXUuX9vu9vVlIFoNtjhN4vzE3FMyMnA5WDrNIv8wHYfHb5xS8rkI0hSJVAjVQqjwB036384PuOHw6984ZiGGSllUPoBA1CyLFN18jrgJxPkbL5lkImmRUI/wANHpdvjqPuMeOPTTRZhNQ1xPsrqpsdyHq9/nAefnEZaQakZlurBr8jz1vCt/qqpZ7JTj3XD/EeSopIWiDMgYqWdfqfT/nPe/8A3wpn9LsvlpWn1STRx+4Qhbawb91dVHgb4Yk4ognjh/iWM0g1KmjovWm3q6xq5klnUxtBosMdWptPQfbfveNJoRZxIzC+SPtETj3NBycSmGQibMM00mpbY6hShr+mvA8YGcH/AFRKqwzMZlZjswOmhXQivPfB7nzj+WnieJ/U9uk+rEgZddEhTdH87dcSdYiQTtQrv5waIGHMh1GoyYsnoMdM5zm0qt6UZjDH6meq+FIo4P8ACeeaiC5po5kBvc0y1/6v2xM4+FzPGZVjZowaLAWAfnxjP6Z7YIY1AoQP83LduLlF4rkOHSqZleYhmWk6IupvdVD26QbptvF4RM3JoMkSm49ZIPkLYBw9c1cJMEOXCRFWigt3VD7mIB9x6Gtxv5whNT39Knahvv8AbtjMczVCjVUYUPCjHHFI7ARyI7qoO9rsLvuSR07Y68mcRXLzjMyAuI7AUHcsVNf/AIjzj5zvJUsUd/8AhQopX/Kasj+2F/LkahZIF9sEllbMTkIx5KXxP0JOWmVhC6h306GJ80bFdaF/tgXw7iMcskuVn9HNMp9x0106ULJseQRhF5K5glAmhDsCkEvpMO3x/cjxeFzgrZqOUyZdZC6/VpUnY+duhwgYuxc6T6wHadtg9y0c18iZfMhJA8kLotLp9ygDcDSen4wHHHjBoE6ku6m9LXG2n/KbtTe5HbDbwB5ZcsDLE8UlVpcEbgbH7YlfM+debJCRkEcsGZKOo7Bxsfsaq/jAEFiAeow5FxAuvf5jBmczls5mVV8mZnXShKMdla7J/wBP384b8jwZMmhWKNgrOT9esn/9qI6dMLH6YZ7QgidNMjguLG5s71fXbfDRNNPFMdyyFf3N9QfFWMYzBePEZjXcdwq5JP0wzoXMMnRmQlT5rqP2s4sOVnJRSD06/nEY4bKYlaTIIzMg9zFCzAfgaVHxht5S56keKQywsQnVkUkf+3Tz3w9uy0TpXCoMR7+31jfzpxFo8mzRzegdaAPRqiehrcA+ReJtzTzHPCxCIBGdLIWUOCSPdTVvv53rBbnmHOZ2JEhjPpfWVLjWx7WL7Der74T+Cwyj1srOHVWSyGB9hB9rAH5P98YNp9UXkZ1c41sX0YFzfEXllMpY+oxs0Td/HfDtlOeYpstDlswJQ6E6pQdxV6WA6k+QcZM7yVHHllPrRiZjS3Y1d++4IHfpha4hw6dFDSL7RsGWiL+Svf774ZavxJdubTnd9fP1jDNmJWjMjuWUtS6t+o2vejdH2nfCvxOFVYFRSsLA8efxjRluMyxxPDsUkIZlIvcdx4OM3E5PfXZQAP7/ANeuCVSpi8+Vciz1wzPvE2uORkI/y/79qwzcKEXEi4lqCdELmZQArAV9a+d+orChDLQYVdisO3L3Kc38HOU0mWZFCpYBCkhjd7Amga8YFyBN0odztHIo2JReBZfNCJVklWQgfUBs19Pvt8Yw8y/pqmbaOQyCJ1AVtKDSwBJGw6NvWCnD0dY0Qn2oijY+ABgvAwUDY2fJxOh5udzLiBUKR+/ORjmzLK3EpY8yGgR2ARyOgAADHyprHPjX6czQp6+XYZiDYh0G4Hkjx8i8WTjnLuWzaoZ01+n7lN1Q7jbqD4wMznM8eXlEZGhE2IA6D7D/AGw0vtoTnjSB9276yVcn8KkGdjDadUgYaC2/uU9R+QaxcuEZCOBQsaopA3IH9L6kD5xMObOOQZeT+Jy4WaaQipCo0oAboCt3PSzvRx0yP6qzswRo46bcFLI+x/584zk+qahTH/qvz+ZWQ5bbUB/pwH5kz3DoyVzTQq0iiwwtmC/T0F7HpgfwLmH1I3nkUxJGG1auhoXYO2JFmOZcxnHk16W1Prs6RpHShfaq2HjHl9Q5nszDGQB5j/nOZE1B+GwrJqpZJybdQO2k7rYumO2AGe51p2VmnRgfcXJLMaAHtFBRXTGDh+dOUm9B9ITVqLqaJ1DZlPcf/GNnOfAJJY4pwFZr0Equ7g2UY13oVgPSGpuvEIs5xlkPq8wxzJzNJFH6cCmnOpZ2CxiqqlWh029x364VsjPNlJUJ1yxg3S3ofux2sGr/AKY18TysnEzFLDIp0qEaNiA61uSL2bG/KLBBcUkUjMpIb1nO3T+UEKDv13wXQhBWd+Dx4Pias3lMnnZ0kGZKsKBUfzdxV1RF9Rj5xPnfLr/hwRLJLWgSTHYgbgX1O/S6x5yfAokzMM0alYyWVo2NhHAtaJ30tvse+FvmfkicSa8vDI8T+4UNRX427ePjGLtJ2ws5yqhZRzfNQLnctPMxkchyTuFYWPgL1FeAMNvK2XkmgzEFW+kbOK1L4O1g+Dhey/CnIb15ooXjajHKWVzt4AJ/OG3kLbMysX1IibaCWB1EbAkA/NecMfqpLpB/ss+Yh5rlyZZ2iWNrG+9AafJJ2A+ceM1woRgEyo3+j3V9zti6HjCK4SRaV+gK9PF+ReEfn3kF/VabKoGWXdgCF0HyLIFNjyZb7ns+h2AlRcUOXuIQQt740lLEaWZT7fkjcUOuwJwXm5kk9Uj1EmUn6IxQ+5OwU/vtgLluSs2zgekQO7bUPJsXjqsEuWU+mH1uSCKulHkV1P8AbGsFYxWNs2JaIIHy/blL5e5qilYouuRkXUboIKrawd6ur6Y7ZzjMjFWDqy2QNLAqD4NYSeEcOLZeYQxuk0iqjKbArVZYX2NAVhly3KU2XlVY/T9JovcTvb11I+/cYldf+TOzhyvQLjvz+/eGYedkj1RzssbaQRqGx1dOnbr+2Frif8FJK8k+bBs6iiAr+LO/7DATjnKGeRmzExin0i2UN/KtbAUNhXbteFbjfFzmMw8xULrN6RvVAAC/xh6IGrmc7PqihNrXzjjx1ctmEQQSKI4vojjovv8AUzhqLm66Hp2wuZDmeTK5h5ItDkqUBZKAB7he1YDLPp0sthgbu+92Dih8C4nlpYfWzeXjZyxBIjA1n+gvrtgz6B75Oh9u3B2mBeY+OZuVYWkdvSmX6PpW1NMNu1035xi4Py7JLIHSNgine26kdlPfFO41wTKZzJoFDoB70C9V7EUfPj4GNvCUgfKrlwWUKoQ2PcCvc10OEnLQpe5YNGWfc9kSe8DEeZy4XMq1RTBEZTpIVgWKkkGwK6fOGHOc+pHsVUL0UDsBtWMPNvKuaUKI29ZGZmEinfpvr7GgPq64nWazRJAuwu3/AD/XBKgyckxL52042gc+/wB8OcA5bnnIESFnbc3sFHlidhh5yv6VzDd81GCeoVWa/uSR++Gfh/HoljjuzrVSZFAtvBNYIzBibiGtD3DD+uNL3KcelCcExSj5VzkI9EaJ4jIra70lNO5NHcnoK3xMON5uSLMyCN5UXWxS7UgEnt28Yu75hlNHaut/74lH6oZz184saSKyxqBWw0sfqBJ6m9/zj2MgmL1qFcYN/KYuQuBrnMyz5gl0jGpgTu5PQE9a23xYoOIhAEjQKg2AGwH46YjnJvEDlnkVqUyAC78We33GGgccIbrZI2/72xmXdu4h6H2S4vV35j7LFDmR/iAOAfPQ/cY5cWz8WXi1OCIh1PWtrH47YR+KczPlgHKmmYA71Y3x1zfNEOYREnlijhJDsCxZnUfyhVG1/J7bDACyOpU2RFJAbn4xX5k5+Z5GGVHpR1Vge4/N9sL+Y43mJP8AxJWf/Ubx05kF5iRl06GbUoXYBTRUV22rbAvQfBxUqqBwJwM2fKzncxlI/TXmFXYwSUD1TfYnx/vghleauIF3gWNPY5HqupCoPBF7/GJ1w/hsoMcg9qmzr/yqDRJ8d8P/ABbjIaJZY5fUjVhFrogsQL9w81WEuKNr5nS02Y5MYGQkV9xGGLh0k+r1szGzNG6AKhUHUCATvvXwMSnmXkzMZKjIAyE0HU2L8HuD8HDfwnj0bbNe/jt8435/OpmEeF3FSqVUsKplFqxP374Wjsp5EfqcGLOlhuQOJJFaqxReVc0lJ68YZY7dGU0U6WSOhsm/uBifTwlHKt1BwSyvHCsZQ7DYigOxJo963xS67hxONpsgxP6pQDxRJWZIM1IpAYhWHm+mw79uuEjgXM82Tma7cE+9Setdwexxhz2fFjQxOwOqqo0LrfsdrwwcI4Z/GtFLHp9WNlEqHYsBVOPNjr9sL2BBz1KWzvmYbTREpeU5ugKqHKxh11DUdJF9ip33+Lwic0cIyykS5SITeoxLAsfb9lFVv3v++KjmeVocxZcBrG6sLG/g9R+PGJDzPyymSzDQSI+g++KRa1FT2PY10PyAe+AReZTqn49/8zdyhzEi5dBIof07RlPXS26kfI3Aw08z8bTLBctF/hgrqaupv56nveFPljk31MyHhLGBSLDH6yAGAFbFbq/2wa49yZm81nJSQVCwgxuRasQPoBHQkknfxgiATxPI2RcQsc9D+Ya5a42Z4pA6nSulQQOwHUn4/fEV4q1zymwbdjYNg7nphk4lxPMcPaTL+oNVaW0mwCRvvXXcjCysRSmIsHp3B+DhiLXMk1eb2gVfI7nEOQb6HB3IcZcFWUWy7sQNhWwv/vfDvy1+m2XnyglmSVXk9wAaio7dt/OOj/pTPEGXLZgFGNlZFo1R7i998aWBmY9NkWm/EV+eOOvmly4qP6SxEfYsdgT5oXXzhUhyMjkBUZiTQodTin8a5IyuThnkllIV0VVUbnXQJ+9tv9sKJ4WXjYo6SKNyEIUr/wCbTYIH4NYxWoTM+Ml7Y8mCDcZIkVlcCvct/hgem3cYo36cczQPD/DsiLILNaRTg+L7jxiezZdSakeQEAAGtW3YdQQP+0MbeVM/Fl8xcptXQqHX+W+9f0x5hazNM5x5RfXmUjjf6c5bNC4n9A2SQACpJrtse2EnnKsmRkkjYRKRJqY7uxHUHwL/AKVh+4WXFUS6sLVlBII8/tjbxJEmjYehDmZo9lQlW0358eaxOmSzz4nX1GlXaTjIFyMJx4mJY2A9l0ygBqP8pPdb33x6yk7FgSa8b9L74M8d5UYTEyw/wobYBLMZPYg+PjbHLhfLkiTCOQgxt1kja9AAvUe4A72MUblqcgLkDgNOjwwvLGuZBjk2qULaSJVCwKpu1jbzVYY+J8mZNstL6UZEiIxDBj9SiyCOnY/GPXC+X0ce+WOWJfeH9UDQDs1r4YbbdDWNfHOLnXpIZYZU9NTQ2bcN8n20f98IYtYqdPHiTa28A3ETlzlp54ntRRNBta2COoKlgaO2GbljkPXG6nXDMrj3kEWvUMB3rpthf5yyh9ZN6NBS3SwKAbbtRr8YZOXufdGZTLoQMuR6aMxti1UHN7i2+2xG2DJLCxJEGPE+xxyOPrKpk/8ADUIDeldz8/P/ABgDzxy4M/DGusIyPqDHwQQR+TR/GPeY4j6aUa1N13/phcz3OKSSGCJtWjdip7jY/jf+mEe0J6l+TEoHrPccOXXX+GgpNOqNWIC1uQL6bWcE5JQuFbgvHmMMCjYemg//AJGC4mN+bw32g8TRhNAmeOLcHy+ZQrNCrD/MQAR8g9R++IRxnKLlM1KiMSqSaQD3A33Fb/fFz49qOTnCEK3ptRrptf8AYViU5XnGJ4/8fLpOAKYsBqO1bNV9O+GKTcj1CIezRjJwfnETSP6cjen7SEYBdAAqlA7DDVBxlBWp1AO4BYD+5xOo3y8OUE0OWCvKxVS0hav9Ww226AYH5PlVs5mB6knuk3vrW9dK6fGFbebuhH/5JTGFoExr/VfPI8MQSmLOQxFGgBfbyf7HE6jjRXG8oYG10gX9hZw9cP5Gky882SeRHUgOpAPtZfob+4I8YVszEFkMDop0k01k156kXhynxIMylqyHi4Uy0Ky5YySxqxViuwqRtW+pQCAaoWpA70cL3EeHLpLj3A7BgaF/avaB0o19zjdE0Uctxl9SG7ACC9j0t76Hcnv+ME87JEHjJissgLMrlCQTdfzC/msZyDxFcMOYF5b4t6MojlkdYzYB1HSCRQNA1WKty5m4liKxlFCVrrux7nzfnAHhf6eRZiGOZOrglkk6b2NmUKbr4w2HkTLjLyRwqsTuoX1KJIogjvvRHXAuNxsToactiXa1EQlHmkcaW0sD5og/jCVzwEVzlYVWMMFZwooyDelBvYCrIHXDdwblFIEZWkeQtQ1HYiv8tYXOb+Afxcg0kLLC1KzdCuxo7HcE2KwHK9xuQDIDs7k/yvKkk0lZcEmt1VqIHQk2dhf74qOU5Bj/AIWPL5mQyFH1hhsR4Fm9u2FzkvOaMzKP5jFRIG2z1YBO1+MNcOfKhA9lpD18AdBjS/iBgwCiwi5zty2IMqEaRmjY6TI9XG12nQfTtRGJXneCyo2kgEjsCPwRvuD1BxeczxaOYyZeSPWv0MD0O+JDzdlYmSCeJSiOhAjO+llYht+uk9R3weI0aHUm1mOxZ7g7McfzrRemzOVGxNb14LdSMZeC8UOXcsQd1rp8j/jH2vC3pGtQHsgAnavx8fODfL+QXNQaTatG31g7kN2PXoQcNNKJEm/IwF8jq5//2Q=="/>
          <p:cNvSpPr>
            <a:spLocks noChangeAspect="1" noChangeArrowheads="1"/>
          </p:cNvSpPr>
          <p:nvPr/>
        </p:nvSpPr>
        <p:spPr bwMode="auto">
          <a:xfrm>
            <a:off x="155575" y="-571500"/>
            <a:ext cx="1504950" cy="120015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3078" name="AutoShape 6" descr="data:image/jpeg;base64,/9j/4AAQSkZJRgABAQAAAQABAAD/2wCEAAkGBhQSEBUUEhQWExUWGBsXGRcYGBUdGBccGB4gFx8eGB8YHiYgGRwjHBwYHy8iIycpLC8sFh4xODAqOCYsLCkBCQoKDgwOGg8PGiwlHyQwLCwqLCksLCwsLCktLywsLCwsLCwpLCw0LCwsLCwsLC4sLCwsLCwsLCwsLCwqLCwsLP/AABEIAKMAoAMBIgACEQEDEQH/xAAbAAACAgMBAAAAAAAAAAAAAAAFBgMEAAIHAf/EAD8QAAICAAUCBQEFBgQFBAMAAAECAxEABBIhMQVBBhMiUWFxMkKBkaEHFFKx0fAjYnLBM4Ki4fEkQ1OSFWPS/8QAGgEAAgMBAQAAAAAAAAAAAAAAAgMAAQQFBv/EACcRAAICAQMDAwUBAAAAAAAAAAABAhEDEiExE0FRBCJhMoGRwfAU/9oADAMBAAIRAxEAPwDmMM+LCzYCQZytjuP1xdiza++KcWdPHnT7hNZBiVcwBig2YQAHUNxf61/tivL1VRxvitLHPPFdwrJnj74pz5ra9zgTN1Bm+B8Y3ysoI0swG9i7rfm/yGDUPJmyeqb2iSSzk4Hm++CE0igbHUfg8YoMN9t8GjHKTfJrjMSmgK5Pc9h8D+uCPXfD7ZURCVh5rrraKjcQO6hz/ERuR22/AgQUBiYS6BQO55IJ2/2xBjMQhL5o7rqPuWb+uNGkv2A9hjI01MBxZA/PbHvl01NYo0dtxRo7e49sUQ3gYd8SyZjHXIf2VdNfLLLFJPKpF6vMQE/NBKH64W+tfs0j0FsrK+of+3KVOr/SygUfqPxGCUG9wlkpUIkb6gy8cMP+W7/Qn8sRzwFTR+oPYg8EfBx5JGysVYFWBIIOxBGxB9jiWeT0IvJFn6aqNfpf1Y4ErkiiajfccfXHkaXddgT+W+NcTxFVAJskjtQAvbnfev54jKIQcY3xjDjzFkNi+wHtf6/3+uNcekY8xCGYzEkCEsAo1EkACrJJ2AA7knthh6z4Y8p4oERmzR9MiBlKhyNWiMDf0LQYk1ZPtiEAeQ1CRWUqCpBBbRVg3uG2b6UcPGY8KJmAyGCTJZoWfUp8qUX2Fbdr0k1fFcJnVOhT5YIZ42i8walDVZHvV2ORzWGP9nPiB1zsMUsjNAzboTYDBTpIs+neht2xFXcgz+Bv2ZSQO0+bWPWFIhS9YV//AJHAFbDge5vasLni7wRmkkMssizhiS8oLWoq7cNuBsdxYx2PN5ujzqX3u/17jtvxgHnstJMH8ptMiixr9CC/ssxI+9RIvbbjvhmlVRVdzgqDuRY71g513pUUMcJRpHLA62YIF39SmOjqrSRerudsNnUszlcvpHk5fOZrfXIEqFb7BRs5HOph77AYo5rNQ5iSPz46iL6nESkGJf4U01t2qqAOFuLsKNOxEIwxdU6SLhEjBZ5olltb0W/2RJY2dhpJZSRbbgbnDdkcl0xhNFDBqEu3mZh78rTdGERjXe9kFt6AJrEs6ZfLZ/LSPcyxR6ULaR6o1AVmAsHTRah97Ti9DaKuha6L16fps7Zaf06fSy6gQhYBq2Nd9/Y4L5rxH3Hc/Z78XdcUex74Rs8k0sjOyOWYkk6G9RPfjvjf99ZYTE+ta3Tcir5Vh3U8/B+CcWsjSolLuQdQfzJZHAPNk+2Kt491bV+ONcCQ9HOPWWsa42kSjXPv9cQhsQo7k/hX8/6Y0GNkUdyfqAD/ALjG8mXoWpDD9R9Qdx/LFFknT+nSZiVYoUMkjmlUcnv9AABdnahg4P2a9RPGUkYe6lCv4kNQHzeFyGZlNqSp9waO+x4+NsOfhPrGbky8kOtly0QaR2UhKLUArN9662Qb84sqrCEHTV6Y2mFopc4gBeU2whYg2kIrSWG3+Jz7Vil0/qUqZhYka5M1ULigWYSsASbHpu+efwxWn6ll4n0aiSeSLZVP+Y3Z/XBbwxkMtFmROczqlVfMB00vmNa0rayHCg8hQbrETfYNpIVJzJl8228bOnoHmhWA2oUHtbHa+MdO6E+Zl6eroyDMEkuxjiSNV1BdB0pbtQMligR6d7ANDI+ET5gzT9N/eQRQCzagXU7u6N9u+wB0/Bw4eA8zFMk+zM5e3LBAYxWlV0KAE06faycFW7YHAt9R8QLDAYoXZgpIeQ7NI3cj+FfZBwPfk886z16V7LOWZ3Mh1GxQAAu+bIJHtv8AxYY/G0xE5jBZn3L+gg2NzQ+8O9i9sEOndDny8KNlH8vOMnqCkHzFY6/LdW9hQsd+cHNXsik2gb0fpseay5liceYrU0WiiAAOGGzHfiuPnbEUvTm8vLSA1DmHdNYOlwI2pxTAUSLo799sGvDubnmmVZYj5ssxjAe1bVp1SuxSvMpURQ3N1d1hv610wNlRCFRCjmRdN7MTZ96sk3tgVFbUHrfDEXpHVhI80cGTjY3rAVkEqqvpH/ErXvZ2IJ1b3QxD1tpIkBkjdCSSCyMANh3Irf8A2xKnT4Ml/jPGJ5gTp1NQvkjRdNVjf54w7+G4XzmUGZlkWTzdSiNluNFRyAFj+wu68mzv90bYL6VQIq5zw1qjifKZCCUyRoWZt6YoDuGcLueTXJ4wqeLulj94bTFGiQxDV5ShQxAqyB7ueewq8dUz+YMZ5UKBWy0ABtwDQ9tsLeeiSRSun1tuGX7YbeipskVfbne7vFODfBark5Hoob/h/Zxphh650dwqao/LnGvzEA+2q1UqgCgObrbaxyQKvh/oIzBkLyrDHGtlyrMCzbKgC7ksb/8AqcKRQJVqN+2/5YkmIDkgAiyQPrv/AH9MRkY8xZC2czf2gGPuefxI3P44gY3vjcrjUrgRjiR6cGOiTyzNDk/NMcTy38KXoM/ayFXbft2vEfTIRNIsPl20h0Kya9ettlNWQRdWK4vF7pHh3MJnMujxNGzSLTOKUAH1Nq+zSqDZvasWmC1QSk8K9PSZwc5NIibkJCobT8lm2PYnTWH/AMG9Ly8sKSeQEy8TsYA5DmRr3dru6I77E12XCtncuifvQR43WYeWJFIP2Lvf8V/8YP8AgLw9mYIESSN1hcea0rEBUU7kKCdQsVtXNnDtKWwO9DZ1HOBWBJAZl1D7OthdW1bkWRz7jAd+tJli2cmKpGVMQVVAkzL+7N3WPf1HuSLq8UpYXneRzHmIvNVkizitqQxOwIRwCQp2AB9JO3fmHpH7PcxPmUlz6xtBFuEDE+dX2BX3YwTZBomuN8U3SooN9K8QidoWzcKxLJEZYnYo2lL0gkkXEGJ2PBvbnBLpeXCg1ZRz/iSEVrAJpF+8Y+ATwa76tkHxp4dzsbPPrTMR6tRVNYZFUEKAh2KoCdl9zt3w69E6sskEbg2GRT+YGJWol0D/ABP0yVc4k8bpGrRyQg7DydQvUi7ANQYAWASecU+k9UEEM8OYE0itZGZCrrJIFBQCQaO/J53wW8RdInzECrCdUTuutAQfSPcHfTdbC+NhhQMuXyQLwRSTzgelypWGInbUI2Ng8gFvwrF2kSr4LOiZctHm6aKUHQVkiBvXarIglGzAXvRHqO+2K3SPHUeVRYo1CX9tHalkbuwbdUcn/SDfA2OF1+rTyOzzO0haiQSasbi/pZ/PBLpTTLDcPT0zcmskymLzmUvVKFIpVAA5sCz74By32Dr27ovdT8W+ZGzLE9DZidNKTuAx7E/P64V8x1eTy1YWFOwcA0SvOkkUa4+LF4cupeBOpZvKxmXyQ7OxaEuIxGtBVI0f4YagbFHYr7UIs90yIZrKZINrgycDOy+q5nJtlsca2N/AX8cXrkwdlwbeCupZxpMs2YGnJZjWFZGB9QBpXIsqx08GrrFnxV4OOWyjxZOF2WafWSFJC3so9IsKouv9R7msT+AZ5EnzWU8sRwWMwo3/AMMuQukXub0kg9tLe+LfjvxFJFLBCjlUk2YL9rkLd+1nt3AxOE7IvdJI4TmItLFd9jW4o2NjY7b9sR3hn0WSW9RJsmzZPvZ5/HHj5FT7fiBf9MZ+obf8jrkBEYkjhva9/bff6H3x7ovGte2DBo0XY2DRHcYdfBvnSusCaiZUdn7II1BHqvbfck8fZ73il4djgeErmoZPKDGszCu8TN2kbSVZSBYDcDiucNMXhSWGMRZQJI8/pfNyFESNARpWMO2zEepiAWJ2G2CVrdCJNcFLp/hcv5rSsY4opQjUp1sZdCiNBtbtyCeBvRsY6D48zGWMSxzTvFu1LEbdgF+yRv6DS7/HzgV1PLw5XNQRvMwF2jeu6CUJHZfSWUggcn9MBsxGJuqFyysgjapnA0q3KNpAIaj92q3PGGJdxTe4qdB6s0EpqQiEEeYmxuPULBXgGjfGxx3WXqRqz61O4ZBuPqB2+V/LCT0fqOYnlTL5POTTMu82ZdIlijXj/DQKTZIIUat9+wNEes+LYMnK2XgUyz1buTZ1HkuRsNrNAAD2wPJfwFJIvOUsh07bSm/LHbY/e3/hs4WMx1InMLDEBK4Xy6Vgkk0ihiz0bAAIJJY16lFmjj3pEMubMn7xLPEocMqhFVZNJs0WFsUIQGhsTz2xt1TpOXGtQ0jy+qQEO7GT7x8xEqxd/ZA7VXc02yaaYCk6V1PzNSw5iNmelAO1n2pqrayxoYbelfs5d3E2fzLyy6QNKNemtiC7WWBsgqABzzib9mPWEmy5fWSzG9B1HygPToDObcWCdW3Ndrw2Z3MqBRk0k8VV/wAsLdslizN4BySg/wCC1XsyvLY+oBNEfArjAxMs+WlMWW8gJp1XIJGcWdJ2UgN25I5GCPX/ABDBlKMmpydwupyW+dzx+QwvQ+N8tmHbycmXkrcpK2vSNzq0ajpGxvgYKPtI3Zv1/wAQ5nLxs/mRy8WPJZFQXd2HbUaGkA19snsMbCOLyjNoos3oYcLaktzuzFWFngcYWvEXXridRl0RJVGk+bIxFE2ylvt223FDT84E9F6izaInm0LEJHjB31Ma9AF7WCaq+cGmrKOlw9dTSWTdo0CsSKsrbAfTc1/qOFbxv4mhznkyRKRJHESzGh9oqtDu2mybx5nI2bL5dU1BsyxU3ttekkf5QFBPwWw0ZnwL091KgSRED/iLISTXurWp4uq/LC8ttVEbicYSUpHKFIGN0xZ69BBHMUyzSMqimMmm9XetIG3H9TirCcY2tLpnYxzU1aAdVvgqcnC0KMrSPJpYyCowq1wAAdZFctXfjbA8p7YMdGzUEMquU8xgwKgkgLvtuRRf54Hz2ejnzuiXIS5nKsBlS+s7ukUhfdb9LxrudI9x3IPGOt9A6i37qssGU8xWv1GWETcmxIrKAlEVoU0KGFrxTFHkp6EGVlXURT5f1pW//E1UzHfigKwVPXFlky5yokQy2qRMERSI6LMSftjSCoGwLEeqhWGqJlk9QI8W9ZMxEc+X8mhYVirA7kXanm7GxGFxupIiBPUAoqwdQ/Jt/wDqw2+Iulz5yYrP5eUZVLRoQWLBjXqZdj9kXpsCx74TIuiPHn1gmA1I4YiwVIX138qaGGX4AOkdNyydO6RIwIR/UzuBzJVUL7AUo+hxz7w9mSjO5i8+cqWbUjOkQADmSQKCaBK/SsE1y+f6jAqwaHjikKtrZEAe9Rc8lwC3PvWxrFiLo0iRS9OhzETZhiGzEzvpDbDTBFsXcDkmtyx2usLfNBcAnIdX8jO6nleaOWMoJF0jXZBGktq8sagLqz773g1mvFGThieNoszRepZFn2lYeoI8yKpoDcICte3fBDw9+x4rHeek76liiNURtfmEWCw2IA4qzYFFOs/s7yH7uwGWmO1gRSStIT7qCxDH6g4mqwRMzPWY5lVsteW03pVTsNR1HSeDbbn5/LBfxp1nXlMlICTqHrKsV3AorY3Fm/ywm56VTMuWghaFhUax6XY6vdydyxJ3IFfhiv1fy/NdUJWJGIGpi16fSWuvvMCaHvtglJUW0FfFGRieATw6grUrIWL6avhmJJF1Y34GK3SonymTZySgzEvqZQQXioAaeCQGZzXBKfQ4JdC6W8mRlWdXhid18kshDHSLYgMBa3X5n2xY6jlkdIo3YskSqgB5IXYWcGo6t0C9iDqXR3zTxw5GB2jhURmV9OmT/wDY33UBuwbFg96GKuVjnyNm0i10VkW6uNipIIU7Ak7gje/ewX6h4jeVkjkd0g1BWWKgWBUkBey7oQSBww9sCM7kYTmQimRY9woU/wDDU7gCxR+b5/XAKDCtDEMzF5iyRyvMsS6ItVUtiiTY3Zt73P2mxvN1f529sLWd6bDkoWIzxmkNN5Sw0Fs723mEjb45GI+mZSXNqTGwCKaeViRGncAkjdu9Czvvg1NLnkrTq4NfEuYMhUgAKljtya2HvgLG+DPWunQR0I5hM21lUNX3Oo1e9bD8/YMyD3/T+/7GMWZ3Kzqeni4wKnlYmTIs6gx2zWFKjnUxpCvuGal+Gr+IYkMeGL9m+X/9eH7RqWPzZVRd/J1fVRilbZc4UjrPVci4haXyhPMi6lUgEBlWyQDsTquscdTxdHPmNefWRw7BTMHdSoUcRaaC03N6rocY6b4v8cvkpoo0QOT2N736R/1HHMOtKuYnBlFIXeV1i9KgOd9Fhq3BskHdiQN6w2WTTVmGGKU7a/mdL6bmqiBy84zEAAKpmRrZCLsiQc7VQ0+++Od9Z8QrLnhJKASBoYr6RWkoPoBY/LDgvSTD02dIFhVwE0xpI8jkyUD5jyADUTpHpGkbjCZ4xjZJly1gx5dAFoAbsBrY7WSzgtZ9xh97Getxn8LdPmywiklmSSBLaFYXVkLtuS9VbLfcEe3wTzviNXYExxEhtYby49QYGwwarsEA3eF98vHlMlCjVFmiSZIibchiSGYLYjIG1HejvVVgFmerYKKjVsjOtZbxnJLk3kELSSROEYIppw33h2BH3uwq+Dir06aXMnzXd8rENgqFfMkI5OqiES9thqNHdQN+a+H+sTaiBJJGi7+hitkn45/7Yd8p1/Wg1MSdgSxJJrayTuSefxwmMk8jhH++9/oY4NQ1eQ91hD5b+TNmC5UqA87stNsTRNavY/JxzH/8HNk5I5yVTyF1a61gsoOkVt6iTze253rd0fqNcYp5nLrmBUsgWJWtlZyFewRvQP5gbYc8e2wtPyLE3ivNZkFpmJQNpsrsTV+hromiLHO4xVV5JCRGrPXsLwU6onmBIo54pwlCPL5dJdKL30nTsx+bLE8HFfKZqXpmaAfbca01KWCnv6SQGHtd7YGMn9LDlHa0DeldV8qXWYwzobp9lFfDc/li717xUk8RCZdIZbHrjJG3cUAAb+mDnjjIrG7ZsIk8U8aosgazFJYIJXkgrwfc9sIS5wDYLfyTX6D+uKcmUkqLfSPD8eYlUZicRxKryyVu2la9xpViSACb578YY/FE8C5XKxQVBDMrMiUK9WyySMTZJKrZPZvjA2bw9MYkTWwMhEzLI6KkcY9IeRiaHNgb3t6ThZ8WdS83NEh0dEVI00BwgVFC0ok9XY884CVBLZhHK5jlHBBBog8gjYg+xBx7PlvbAx87rWJifVpKN7nyzSk/8hUf8uLkGeI2O+MzR1sWVSjuTtFtg303OfukNpTSygsQN6G6ov6ljfv8Y0y+RJ3v681tiwsYJFAcew/DCerpNz9M5IKdYz370wmYECFCoLXZZ1qwEbfv21b4HnwtmCCUhEl7t5L+bXsCLLcfHfHk2apSg/v6/H9++KeUzcyT64nMWlSSdvUPY3+GKU1N+8XPA8SXS/DH/wAJ5aSOMQyxhCqk7rTbnbVfBFfoDiLrqZHJyee0LTzuKUMxKgqCbA4UgWb7VY3xeyHUy8aOx9TICfqReB/irw6+fgqCZFmVgyqdtVA2oPYkbWRWOpVRPOSdyb4CvhrKRt09CYo1E6s7KoJDq7E+ot6m2oWx7YRvEfg6GENIjPp/h06qvbmwSL99/nC70rxBmMvOIvMMSl9LBj6YqHqGkAggfHJO3OGPLeJcx5jskuzDQqvGFLL7tTHQT7b7c4V1IJXLYZoldLcC9HjZToaMvfFNp3sbPV6RV774ONkSqAKreeXpVBtSB9qxV0P4r5I2O+K2WYeZZIRjdr9oCvf3B5sYao8qqspvWzqLA2PuCK9Wmu+wvGWU3B66Vrv+zZGClGrYvdXjkgKIf8R2W2SNXLJVAg7b1YF++Beayn+OP3hXVAKRXQjUzCrKtwo+dyRhwjeQZp5I0GsxhVaQXsrFqSiSWrck/wDxjc4o+InZyWkVSebH8xeNUfULJLSmv7ky9LSraKY63JlMs8eWKh2/9wgat+wPYfHGB8HRzKY4gFRc0VuST1MSlsz2RYO7bCroD2wGzufIa6se3vh88KdQzs0Uf/qTBE+pVCRK32OSdTbC9htvWDmk+CsbdvaxAzMPqeLzC6xlqNELSVqIBvSN+/vinHCrsqbjVwa2oAmz3o0cdb62MvlI0hjyyzzT6E8yb1K7DZTJ23O9bD8scxyERQTyELr/AOCtUdJkJDFANtkR1scaxivkFqtqBvUszLIBqkLUoFkmyqCgPjSo4wEK4u5tiJGsUa01wQCP5/1xUwHLGqOxoEJ4BP0BP8sWY8yybN+R5/7fjiHGFB74olNcHT3al+vsR9fwxoqhRZsk/wDn/f8AXF/K9OJ+0N24vvziHPxVtfFc89/7/LHITs9c2DVSzvtvye35dsYY9IKsNzYIPA7b1+eJAnxjXNS8f5VrfvyR9R2/DDEZMgTyXWVELkH0xUpO/DcE+11fxhT6j1aRp2dGaPccbEV2PtzZH0xa80DKZkEgGkYdr03gPCahUEbkWfeyb/3x055X01R55YqyNPsVcsxOaXk0Cf0J/njo/TcijZRVGWGuSicyzDSlGmJIPoA4o86qo7Y5z0ZNWaPvTV84d+lZyWIrUhaNW16aGkNQpiCKaq2BusIcor6glByVov5/o4imEQcyNtZ0lQL4AB3JPc7dhhn6fk1XT90op1Xd2PukfXbFA9XSDMjM2JhMurU2zKxFEbfZIOw+MQxTTTiWaPRpXci61f6B3rGDNGTbUFv4+PI+GyuT+/yHstNchYBq3vTQFkcfTFFoNasJBx6R/CgBv8f/ADg14W6nGYSrgABTd/mS399sU58w8TOphdo23+yRdAjv9br4wahKMIvU77uvP6Au5NUKHWugIkwBIKk8rxv7e2DvSp0jTSg0+wvYDjb2wLz6LIttYH174G/vrafYg0Pkn3+P6YLqtzjJm7F6W4Mb83PlJVKZuR1v7OiwRRsEEAmxjj3iTL+VmHhjmWSJKCtshND7wFkm74JBPHsDfijOBmRLPrCaT29Z0HfnY3+mEiGQeoV96wfgWK+nGOlJ3wcxxqRJIq9jqPc9vwvc/XbEWnG7JjwYpBtEZGG7w90SGKAZnMKJGbeONvsgD77j7xPYHahZuxSocHuqdU1Rxhe0arX0UDBxrlip8HSkYAA3WraxfPPc7+/bihgZ1abW98Xz77n2/vg4mjvQATd+mjdEfnv/AN8eZqK9zdce5+O31xwIyo9c40ytHlfSONzQF1uffAbqLksVJrSSBZH5WpII2+O+C2cn30k0ARtR5s/a/LnASSKhR0mxyLIWvjSN+3tjRFmXKih5Vm6oCuAa/Xnj9MaznYnihsPp2H54uiMVYobDs17Xd/pfbfbvihObIIAG454/H4/ocPTs5mXYj6ZlD+9IwFrpYNx7Hn37Yc4iFIZbI7j+dYSXcAWCQdjq3GmrJqu1V+WG7KoWcAtpDbgn7O2/bv8AGJK20JhSTJPP0s2kaxeynf8AMHBnK9bdiY3WPLxvQ9IIQHjU3JG3tQxaXKREHzBTVQoAPfYmiVa+COeMZP0bTGSwrfba7/H3+MBOc8Wy4B0xmy9mMlJlb0EyxVR3XQykb3v37EH6Y98tcyUSBGUEAvuSCe+55PazgBDJssTO3lA3RukvkD4vDN03MkPojoONlKkEfJFHfbsRgo1LePALuPPJV6lkUSNAKIYlPcs4+ORV0dsJWdFFjVbkfH4YcvFGZVDu4Zg5YECiQwAIJHfbke5wqdUzXmuukUoAAUCvw+T84mRRRv8ASZZPYE+IXHkQatICOxVqOohfWR9L247jCVldGwGrVXquqv8Ay1/v7YZfF+ZGtU+7GmkfJayT+Jws9PgJcc++398Yfjb07mL1Fdb2ruWdNY1b5A/C8XZcvWK7R98EpFyjRCY+/b6j/wA43imHDLt2rkfmd8eFceFcHYDQ35jrUtD1DkfdT4+Mbnr0xoahVfwR/P8Al+B+WMxmOcoxrg6Tyz8v8g3MdWkZhZHFfZQcDbgY0yucYk2R9tV4Xg3Y444/LGYzDUlQmeSXlkEvUZLcXwWA2Xjj2xCucbXGNq2atK86T8fpjMZhiSMeSUvJRzOcYR7GrVgdhuDQ9vbBqHq0uw1bDcDSu230xmMxbQpSdl+LrcwI9X/Sn9MMmV8V5l0iVpAwZ/VccXq08X6d6+cZjMDFe5l5G6RW6z1SRQCpUHUeEj//AJxP4b67MmplKhiKJ8uImidxuuMxmGRik3SFSnJw3Yu5zrczGywJG32U4/LFWXq0mpTqH/1X+mMxmFNLUbsE5LhgDqmcZnJY3+A9vpiLJZhlYEGj9BjMZhvYxyk9d2XJs4x7j8l/pin++MOD+gxmMxFwPnJ+TV5z/YGNPPPv+gxmMwSE6n5P/9k="/>
          <p:cNvSpPr>
            <a:spLocks noChangeAspect="1" noChangeArrowheads="1"/>
          </p:cNvSpPr>
          <p:nvPr/>
        </p:nvSpPr>
        <p:spPr bwMode="auto">
          <a:xfrm>
            <a:off x="155575" y="-738188"/>
            <a:ext cx="1524000" cy="15525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pic>
        <p:nvPicPr>
          <p:cNvPr id="3080" name="Picture 8" descr="https://encrypted-tbn1.gstatic.com/images?q=tbn:ANd9GcSnA1FW4A7o1YDGmC6GT0ZW9Tem6KB97Mzn9UpW1Zva7B36lXG5aQ"/>
          <p:cNvPicPr>
            <a:picLocks noChangeAspect="1" noChangeArrowheads="1"/>
          </p:cNvPicPr>
          <p:nvPr/>
        </p:nvPicPr>
        <p:blipFill>
          <a:blip r:embed="rId4" cstate="email"/>
          <a:srcRect/>
          <a:stretch>
            <a:fillRect/>
          </a:stretch>
        </p:blipFill>
        <p:spPr bwMode="auto">
          <a:xfrm>
            <a:off x="1500166" y="2714620"/>
            <a:ext cx="5143536" cy="3857652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6" name="AutoShape 2" descr="data:image/jpeg;base64,/9j/4AAQSkZJRgABAQAAAQABAAD/2wCEAAkGBhMSERUUExQVFRUWGR0aGRgYGCMfHxwgHB8fIBwgHyIjICYgIB8kIhsaHzQgJCgpLzgsHB8xQTAqNScsLCkBCQoKDgwOGg8PGiokHyUqLDUvLCksLCw0LTAtLCwvLC8wKS8sLCwsLC8sLCwsLCwsLCwsLCwsLCwsLCwsLCwsLP/AABEIAH4AngMBIgACEQEDEQH/xAAcAAADAQEBAAMAAAAAAAAAAAAFBgcEAwIAAQj/xAA8EAACAgAEBQMDAgQGAAUFAAABAgMRAAQSIQUGMUFREyJhMnGBB5EUQqGxI1JywdHwM2Ky4fEkQ4KSov/EABoBAAMBAQEBAAAAAAAAAAAAAAIDBAEFAAb/xAArEQACAgEEAQEIAgMAAAAAAAABAgARAwQSITFBIhNRYXGRobHw0eEUI1L/2gAMAwEAAhEDEQA/ADHLHAI+Gw+mtySMbd+ln4B7AYJS58lbKKSOm24HkHtjBmc4bOkqAuzGrAvp17/GBEvNSIHJJbQCxYVpIHgXY8fnERdjPpwiItRRX9VcwHeKeNHClgrAaXWjXyD+2CHMfOckWTjRAHlJLO7fyXuF8E0d9+uJ6mbkJmksL6t6j3NmyF7/AHrGWRZNOo3W31H9tuuKfZgmzOONS4Uiz/EauELxibTmMv61EkBkIC7ddulfjDxm8xK2XMmcykokC0xjQMrEdGJB1L+2EDkzmzM8PLMkRkicamBBqlJGoGtqO2KvyV+oUWfZkCskijVpYg2Lo0R1rAum7iP0+QLzZ3H3xFzHMCRK2XJKhgCsgo7MuwYDzffAyPPQOoQxCCSNa9WIEq92KkA3F9bGKZzjy3knQ5iVQno27mMKC4qtJ237UeuA3K/G4jlz/CZZxqYivNC9Tsx8fffCyAkp9WRqYj+ovcncmNHJLLmY9WWVSQpBqQnp1o0OvTrWCvEeGyukP8AiZSIP6+pjRdxstLudIHnHbi3ERlqkmNwzUCVbUbWvUF31N3XxgjxHi8aqkiEhGRdFdAtbfPT+2FtlcC5Rj02E+i/nFLnvjObdFilWMhioZo2NHfYUQCtnvghxnkORkVIopYzGdIVaYHV1IN/J3/pgHzVn7ljUnq62eu1gjFW4nxgrI41bbVv2rfHt1KGPEX7JXyOg5FDvxF1sscjl4EOzRjSCN6JJJF/9F4Ow5omJJWWvUFbb35O3nrhb5tzbyZMvADIdVMFF6a71fSu9dcTjL8czUQZh63u2tiar4va674FcZazDyahcJCVYHulE4vypNmuICaJYfRSIAvLZTVZGwG9i78Yz8zceTI5IQRZl5J2kDmRFGlqPuHwo6aQbvrjHlMjn87FC8mZaKBgNSkhLXzQ+q+xOGbO8s5QQQzRTBIctetRTArdyajWosTVdvjDRwK7qSMt2RwDMvMPM0LwQZUHRLnFQsypVX9F2faGbsO2NPKnF5I4Z3leMiM+jFoFBjY1Nvud9vArCfzJx+F8xHNVRgqYmA2qPoARvYI3B8428Tz8pkgzGR0PlgCrLWoIZGuQuvUEk3dYyvdxMLck3co/CeYGZhvY+N8HeI8OjzKBZUWQA3TC96Iv77nEnznMzZOZ4sxOiGI1pjWvmgAo6gjc45R/q3ZIRai2q2p9Xct1FfA/fBJdENzNzNiJBBAMa+M5FMzlogaSRnNNBvH6jA7t5U6a1HcYWJeV2yMP8VmmDhVLNlwtgv0QFtwwBJPStgcEeCcaj4csOTkepBEZJQbO7bgKf/LX04IcL4tl5QVlJH8c7Kqk2raV0llBFqGHY9/vjfNTSoIsfmQ7MytImrshoAdgfn8Y3cr8uSZ2YIoIXoz9h4F+T4wwc2ctwZTNQ5VY3CMQzzObLg9QKpQF/e8OnKuYdniMEQjyKq2nai7Dv5JPz4OGF+OJJi0+9/Wf7ibzbzCkEYyEQ2j2lKbKx66b+rSDufJws8B5plyuZGYQKWF2pFKbFVtglxThz5uVzGjvLfusdBfU9K+bwBbh+iUpI6rpbSSDq+CRXUD4xqEVF5zk339IYm51zgJRp3dCKZWog6uvUYrPKPBqyEepERpRqfQNNg9L+a64kfD+Ba5SsZd2HQ+mRTDyOgAG+5/GLXlJvTy0S1usagi+4H74XkZa5l+iTITcH8c5BjmyyxRs0YWRpK0hj7hVbnYd8BM/yvmjnMvoK/wAPGUBAYWAldRtsa6C8M+U41Zoj8f8AGNGdiIOoEAdbP+/jCSwIsS44KYhuLkSh4FmczJJKbVQ7MXO1mz9I21G/GN3EeaZLujISo9Sx9LDobHQkdcMHFeOZOmkWMSspos7MIx12QA7nboKG+FfMcX1RTMoCIDYjGyhm2BPcmgTWGi27E57BcVhG58mFX5dzcgWaGdcwjAFo1amUGrBXY7X28Yc8pwOOlWcf/TrGbYy2bJFKw3G29HE45MkiDyyTu0cZXSSv1MSdRAI6XXXB48cizEmVymXUxRPOGZdRJKk76vvvsPGMZSTQhYcihNx7PxlKzvLUOYjaKZSIzQAVqIrp+2BWcyeT4ZC1KohNI53JYnpfUE/jDPMpJFUR8b4SecOGTSsFkMceXY0xlYDcXVAHUW+3jCyAOJTV2/mpn4lxXIy5f0oPQmGrUYiQpNdSNl3/AGwa5Z4PBG6nUsbFdaqFCtp6ab/f5+cBeDcD4blVtlWYzN6aBxV6dz1J2sAasEsrweaWc5mWWNYxWlES2bT/APbsilXt/XGcXxB9VGxz8JO8zyHm81PI8Z9ZWc3Iz7g30cN71cCgQRgtB+icoW5sxGl9AqM3/GN2U/VqeHOypmYUSMsRpVQHTspLfzUPOGLK5TOAknMrIp6OxIbyAwA6gd8OZ2UCQ4cGPIxFfvyhx+UMoZpZ5kWV3INyAEIFUCh2rvvjjDm8lOIAUQCXUuX9vu9vVlIFoNtjhN4vzE3FMyMnA5WDrNIv8wHYfHb5xS8rkI0hSJVAjVQqjwB036384PuOHw6984ZiGGSllUPoBA1CyLFN18jrgJxPkbL5lkImmRUI/wANHpdvjqPuMeOPTTRZhNQ1xPsrqpsdyHq9/nAefnEZaQakZlurBr8jz1vCt/qqpZ7JTj3XD/EeSopIWiDMgYqWdfqfT/nPe/8A3wpn9LsvlpWn1STRx+4Qhbawb91dVHgb4Yk4ognjh/iWM0g1KmjovWm3q6xq5klnUxtBosMdWptPQfbfveNJoRZxIzC+SPtETj3NBycSmGQibMM00mpbY6hShr+mvA8YGcH/AFRKqwzMZlZjswOmhXQivPfB7nzj+WnieJ/U9uk+rEgZddEhTdH87dcSdYiQTtQrv5waIGHMh1GoyYsnoMdM5zm0qt6UZjDH6meq+FIo4P8ACeeaiC5po5kBvc0y1/6v2xM4+FzPGZVjZowaLAWAfnxjP6Z7YIY1AoQP83LduLlF4rkOHSqZleYhmWk6IupvdVD26QbptvF4RM3JoMkSm49ZIPkLYBw9c1cJMEOXCRFWigt3VD7mIB9x6Gtxv5whNT39Knahvv8AbtjMczVCjVUYUPCjHHFI7ARyI7qoO9rsLvuSR07Y68mcRXLzjMyAuI7AUHcsVNf/AIjzj5zvJUsUd/8AhQopX/Kasj+2F/LkahZIF9sEllbMTkIx5KXxP0JOWmVhC6h306GJ80bFdaF/tgXw7iMcskuVn9HNMp9x0106ULJseQRhF5K5glAmhDsCkEvpMO3x/cjxeFzgrZqOUyZdZC6/VpUnY+duhwgYuxc6T6wHadtg9y0c18iZfMhJA8kLotLp9ygDcDSen4wHHHjBoE6ku6m9LXG2n/KbtTe5HbDbwB5ZcsDLE8UlVpcEbgbH7YlfM+debJCRkEcsGZKOo7Bxsfsaq/jAEFiAeow5FxAuvf5jBmczls5mVV8mZnXShKMdla7J/wBP384b8jwZMmhWKNgrOT9esn/9qI6dMLH6YZ7QgidNMjguLG5s71fXbfDRNNPFMdyyFf3N9QfFWMYzBePEZjXcdwq5JP0wzoXMMnRmQlT5rqP2s4sOVnJRSD06/nEY4bKYlaTIIzMg9zFCzAfgaVHxht5S56keKQywsQnVkUkf+3Tz3w9uy0TpXCoMR7+31jfzpxFo8mzRzegdaAPRqiehrcA+ReJtzTzHPCxCIBGdLIWUOCSPdTVvv53rBbnmHOZ2JEhjPpfWVLjWx7WL7Der74T+Cwyj1srOHVWSyGB9hB9rAH5P98YNp9UXkZ1c41sX0YFzfEXllMpY+oxs0Td/HfDtlOeYpstDlswJQ6E6pQdxV6WA6k+QcZM7yVHHllPrRiZjS3Y1d++4IHfpha4hw6dFDSL7RsGWiL+Svf774ZavxJdubTnd9fP1jDNmJWjMjuWUtS6t+o2vejdH2nfCvxOFVYFRSsLA8efxjRluMyxxPDsUkIZlIvcdx4OM3E5PfXZQAP7/ANeuCVSpi8+Vciz1wzPvE2uORkI/y/79qwzcKEXEi4lqCdELmZQArAV9a+d+orChDLQYVdisO3L3Kc38HOU0mWZFCpYBCkhjd7Amga8YFyBN0odztHIo2JReBZfNCJVklWQgfUBs19Pvt8Yw8y/pqmbaOQyCJ1AVtKDSwBJGw6NvWCnD0dY0Qn2oijY+ABgvAwUDY2fJxOh5udzLiBUKR+/ORjmzLK3EpY8yGgR2ARyOgAADHyprHPjX6czQp6+XYZiDYh0G4Hkjx8i8WTjnLuWzaoZ01+n7lN1Q7jbqD4wMznM8eXlEZGhE2IA6D7D/AGw0vtoTnjSB9276yVcn8KkGdjDadUgYaC2/uU9R+QaxcuEZCOBQsaopA3IH9L6kD5xMObOOQZeT+Jy4WaaQipCo0oAboCt3PSzvRx0yP6qzswRo46bcFLI+x/584zk+qahTH/qvz+ZWQ5bbUB/pwH5kz3DoyVzTQq0iiwwtmC/T0F7HpgfwLmH1I3nkUxJGG1auhoXYO2JFmOZcxnHk16W1Prs6RpHShfaq2HjHl9Q5nszDGQB5j/nOZE1B+GwrJqpZJybdQO2k7rYumO2AGe51p2VmnRgfcXJLMaAHtFBRXTGDh+dOUm9B9ITVqLqaJ1DZlPcf/GNnOfAJJY4pwFZr0Equ7g2UY13oVgPSGpuvEIs5xlkPq8wxzJzNJFH6cCmnOpZ2CxiqqlWh029x364VsjPNlJUJ1yxg3S3ofux2sGr/AKY18TysnEzFLDIp0qEaNiA61uSL2bG/KLBBcUkUjMpIb1nO3T+UEKDv13wXQhBWd+Dx4Pias3lMnnZ0kGZKsKBUfzdxV1RF9Rj5xPnfLr/hwRLJLWgSTHYgbgX1O/S6x5yfAokzMM0alYyWVo2NhHAtaJ30tvse+FvmfkicSa8vDI8T+4UNRX427ePjGLtJ2ws5yqhZRzfNQLnctPMxkchyTuFYWPgL1FeAMNvK2XkmgzEFW+kbOK1L4O1g+Dhey/CnIb15ooXjajHKWVzt4AJ/OG3kLbMysX1IibaCWB1EbAkA/NecMfqpLpB/ss+Yh5rlyZZ2iWNrG+9AafJJ2A+ceM1woRgEyo3+j3V9zti6HjCK4SRaV+gK9PF+ReEfn3kF/VabKoGWXdgCF0HyLIFNjyZb7ns+h2AlRcUOXuIQQt740lLEaWZT7fkjcUOuwJwXm5kk9Uj1EmUn6IxQ+5OwU/vtgLluSs2zgekQO7bUPJsXjqsEuWU+mH1uSCKulHkV1P8AbGsFYxWNs2JaIIHy/blL5e5qilYouuRkXUboIKrawd6ur6Y7ZzjMjFWDqy2QNLAqD4NYSeEcOLZeYQxuk0iqjKbArVZYX2NAVhly3KU2XlVY/T9JovcTvb11I+/cYldf+TOzhyvQLjvz+/eGYedkj1RzssbaQRqGx1dOnbr+2Frif8FJK8k+bBs6iiAr+LO/7DATjnKGeRmzExin0i2UN/KtbAUNhXbteFbjfFzmMw8xULrN6RvVAAC/xh6IGrmc7PqihNrXzjjx1ctmEQQSKI4vojjovv8AUzhqLm66Hp2wuZDmeTK5h5ItDkqUBZKAB7he1YDLPp0sthgbu+92Dih8C4nlpYfWzeXjZyxBIjA1n+gvrtgz6B75Oh9u3B2mBeY+OZuVYWkdvSmX6PpW1NMNu1035xi4Py7JLIHSNgine26kdlPfFO41wTKZzJoFDoB70C9V7EUfPj4GNvCUgfKrlwWUKoQ2PcCvc10OEnLQpe5YNGWfc9kSe8DEeZy4XMq1RTBEZTpIVgWKkkGwK6fOGHOc+pHsVUL0UDsBtWMPNvKuaUKI29ZGZmEinfpvr7GgPq64nWazRJAuwu3/AD/XBKgyckxL52042gc+/wB8OcA5bnnIESFnbc3sFHlidhh5yv6VzDd81GCeoVWa/uSR++Gfh/HoljjuzrVSZFAtvBNYIzBibiGtD3DD+uNL3KcelCcExSj5VzkI9EaJ4jIra70lNO5NHcnoK3xMON5uSLMyCN5UXWxS7UgEnt28Yu75hlNHaut/74lH6oZz184saSKyxqBWw0sfqBJ6m9/zj2MgmL1qFcYN/KYuQuBrnMyz5gl0jGpgTu5PQE9a23xYoOIhAEjQKg2AGwH46YjnJvEDlnkVqUyAC78We33GGgccIbrZI2/72xmXdu4h6H2S4vV35j7LFDmR/iAOAfPQ/cY5cWz8WXi1OCIh1PWtrH47YR+KczPlgHKmmYA71Y3x1zfNEOYREnlijhJDsCxZnUfyhVG1/J7bDACyOpU2RFJAbn4xX5k5+Z5GGVHpR1Vge4/N9sL+Y43mJP8AxJWf/Ubx05kF5iRl06GbUoXYBTRUV22rbAvQfBxUqqBwJwM2fKzncxlI/TXmFXYwSUD1TfYnx/vghleauIF3gWNPY5HqupCoPBF7/GJ1w/hsoMcg9qmzr/yqDRJ8d8P/ABbjIaJZY5fUjVhFrogsQL9w81WEuKNr5nS02Y5MYGQkV9xGGLh0k+r1szGzNG6AKhUHUCATvvXwMSnmXkzMZKjIAyE0HU2L8HuD8HDfwnj0bbNe/jt8435/OpmEeF3FSqVUsKplFqxP374Wjsp5EfqcGLOlhuQOJJFaqxReVc0lJ68YZY7dGU0U6WSOhsm/uBifTwlHKt1BwSyvHCsZQ7DYigOxJo963xS67hxONpsgxP6pQDxRJWZIM1IpAYhWHm+mw79uuEjgXM82Tma7cE+9Setdwexxhz2fFjQxOwOqqo0LrfsdrwwcI4Z/GtFLHp9WNlEqHYsBVOPNjr9sL2BBz1KWzvmYbTREpeU5ugKqHKxh11DUdJF9ip33+Lwic0cIyykS5SITeoxLAsfb9lFVv3v++KjmeVocxZcBrG6sLG/g9R+PGJDzPyymSzDQSI+g++KRa1FT2PY10PyAe+AReZTqn49/8zdyhzEi5dBIof07RlPXS26kfI3Aw08z8bTLBctF/hgrqaupv56nveFPljk31MyHhLGBSLDH6yAGAFbFbq/2wa49yZm81nJSQVCwgxuRasQPoBHQkknfxgiATxPI2RcQsc9D+Ya5a42Z4pA6nSulQQOwHUn4/fEV4q1zymwbdjYNg7nphk4lxPMcPaTL+oNVaW0mwCRvvXXcjCysRSmIsHp3B+DhiLXMk1eb2gVfI7nEOQb6HB3IcZcFWUWy7sQNhWwv/vfDvy1+m2XnyglmSVXk9wAaio7dt/OOj/pTPEGXLZgFGNlZFo1R7i998aWBmY9NkWm/EV+eOOvmly4qP6SxEfYsdgT5oXXzhUhyMjkBUZiTQodTin8a5IyuThnkllIV0VVUbnXQJ+9tv9sKJ4WXjYo6SKNyEIUr/wCbTYIH4NYxWoTM+Ml7Y8mCDcZIkVlcCvct/hgem3cYo36cczQPD/DsiLILNaRTg+L7jxiezZdSakeQEAAGtW3YdQQP+0MbeVM/Fl8xcptXQqHX+W+9f0x5hazNM5x5RfXmUjjf6c5bNC4n9A2SQACpJrtse2EnnKsmRkkjYRKRJqY7uxHUHwL/AKVh+4WXFUS6sLVlBII8/tjbxJEmjYehDmZo9lQlW0358eaxOmSzz4nX1GlXaTjIFyMJx4mJY2A9l0ygBqP8pPdb33x6yk7FgSa8b9L74M8d5UYTEyw/wobYBLMZPYg+PjbHLhfLkiTCOQgxt1kja9AAvUe4A72MUblqcgLkDgNOjwwvLGuZBjk2qULaSJVCwKpu1jbzVYY+J8mZNstL6UZEiIxDBj9SiyCOnY/GPXC+X0ce+WOWJfeH9UDQDs1r4YbbdDWNfHOLnXpIZYZU9NTQ2bcN8n20f98IYtYqdPHiTa28A3ETlzlp54ntRRNBta2COoKlgaO2GbljkPXG6nXDMrj3kEWvUMB3rpthf5yyh9ZN6NBS3SwKAbbtRr8YZOXufdGZTLoQMuR6aMxti1UHN7i2+2xG2DJLCxJEGPE+xxyOPrKpk/8ADUIDeldz8/P/ABgDzxy4M/DGusIyPqDHwQQR+TR/GPeY4j6aUa1N13/phcz3OKSSGCJtWjdip7jY/jf+mEe0J6l+TEoHrPccOXXX+GgpNOqNWIC1uQL6bWcE5JQuFbgvHmMMCjYemg//AJGC4mN+bw32g8TRhNAmeOLcHy+ZQrNCrD/MQAR8g9R++IRxnKLlM1KiMSqSaQD3A33Fb/fFz49qOTnCEK3ptRrptf8AYViU5XnGJ4/8fLpOAKYsBqO1bNV9O+GKTcj1CIezRjJwfnETSP6cjen7SEYBdAAqlA7DDVBxlBWp1AO4BYD+5xOo3y8OUE0OWCvKxVS0hav9Ww226AYH5PlVs5mB6knuk3vrW9dK6fGFbebuhH/5JTGFoExr/VfPI8MQSmLOQxFGgBfbyf7HE6jjRXG8oYG10gX9hZw9cP5Gky882SeRHUgOpAPtZfob+4I8YVszEFkMDop0k01k156kXhynxIMylqyHi4Uy0Ky5YySxqxViuwqRtW+pQCAaoWpA70cL3EeHLpLj3A7BgaF/avaB0o19zjdE0Uctxl9SG7ACC9j0t76Hcnv+ME87JEHjJissgLMrlCQTdfzC/msZyDxFcMOYF5b4t6MojlkdYzYB1HSCRQNA1WKty5m4liKxlFCVrrux7nzfnAHhf6eRZiGOZOrglkk6b2NmUKbr4w2HkTLjLyRwqsTuoX1KJIogjvvRHXAuNxsToactiXa1EQlHmkcaW0sD5og/jCVzwEVzlYVWMMFZwooyDelBvYCrIHXDdwblFIEZWkeQtQ1HYiv8tYXOb+Afxcg0kLLC1KzdCuxo7HcE2KwHK9xuQDIDs7k/yvKkk0lZcEmt1VqIHQk2dhf74qOU5Bj/AIWPL5mQyFH1hhsR4Fm9u2FzkvOaMzKP5jFRIG2z1YBO1+MNcOfKhA9lpD18AdBjS/iBgwCiwi5zty2IMqEaRmjY6TI9XG12nQfTtRGJXneCyo2kgEjsCPwRvuD1BxeczxaOYyZeSPWv0MD0O+JDzdlYmSCeJSiOhAjO+llYht+uk9R3weI0aHUm1mOxZ7g7McfzrRemzOVGxNb14LdSMZeC8UOXcsQd1rp8j/jH2vC3pGtQHsgAnavx8fODfL+QXNQaTatG31g7kN2PXoQcNNKJEm/IwF8jq5//2Q=="/>
          <p:cNvSpPr>
            <a:spLocks noChangeAspect="1" noChangeArrowheads="1"/>
          </p:cNvSpPr>
          <p:nvPr/>
        </p:nvSpPr>
        <p:spPr bwMode="auto">
          <a:xfrm>
            <a:off x="155575" y="-571500"/>
            <a:ext cx="1504950" cy="1200150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28" name="AutoShape 4" descr="data:image/jpeg;base64,/9j/4AAQSkZJRgABAQAAAQABAAD/2wCEAAkGBhQSEBUUEhQWExUWGBsXGRcYGBUdGBccGB4gFx8eGB8YHiYgGRwjHBwYHy8iIycpLC8sFh4xODAqOCYsLCkBCQoKDgwOGg8PGiwlHyQwLCwqLCksLCwsLCktLywsLCwsLCwpLCw0LCwsLCwsLC4sLCwsLCwsLCwsLCwqLCwsLP/AABEIAKMAoAMBIgACEQEDEQH/xAAbAAACAgMBAAAAAAAAAAAAAAAFBgMEAAIHAf/EAD8QAAICAAUCBQEFBgQFBAMAAAECAxEABBIhMQVBBhMiUWFxMkKBkaEHFFKx0fAjYnLBM4Ki4fEkQ1OSFWPS/8QAGgEAAgMBAQAAAAAAAAAAAAAAAgMAAQQFBv/EACcRAAICAQMDAwUBAAAAAAAAAAABAhEDEiExE0FRBCJhMoGRwfAU/9oADAMBAAIRAxEAPwDmMM+LCzYCQZytjuP1xdiza++KcWdPHnT7hNZBiVcwBig2YQAHUNxf61/tivL1VRxvitLHPPFdwrJnj74pz5ra9zgTN1Bm+B8Y3ysoI0swG9i7rfm/yGDUPJmyeqb2iSSzk4Hm++CE0igbHUfg8YoMN9t8GjHKTfJrjMSmgK5Pc9h8D+uCPXfD7ZURCVh5rrraKjcQO6hz/ERuR22/AgQUBiYS6BQO55IJ2/2xBjMQhL5o7rqPuWb+uNGkv2A9hjI01MBxZA/PbHvl01NYo0dtxRo7e49sUQ3gYd8SyZjHXIf2VdNfLLLFJPKpF6vMQE/NBKH64W+tfs0j0FsrK+of+3KVOr/SygUfqPxGCUG9wlkpUIkb6gy8cMP+W7/Qn8sRzwFTR+oPYg8EfBx5JGysVYFWBIIOxBGxB9jiWeT0IvJFn6aqNfpf1Y4ErkiiajfccfXHkaXddgT+W+NcTxFVAJskjtQAvbnfev54jKIQcY3xjDjzFkNi+wHtf6/3+uNcekY8xCGYzEkCEsAo1EkACrJJ2AA7knthh6z4Y8p4oERmzR9MiBlKhyNWiMDf0LQYk1ZPtiEAeQ1CRWUqCpBBbRVg3uG2b6UcPGY8KJmAyGCTJZoWfUp8qUX2Fbdr0k1fFcJnVOhT5YIZ42i8walDVZHvV2ORzWGP9nPiB1zsMUsjNAzboTYDBTpIs+neht2xFXcgz+Bv2ZSQO0+bWPWFIhS9YV//AJHAFbDge5vasLni7wRmkkMssizhiS8oLWoq7cNuBsdxYx2PN5ujzqX3u/17jtvxgHnstJMH8ptMiixr9CC/ssxI+9RIvbbjvhmlVRVdzgqDuRY71g513pUUMcJRpHLA62YIF39SmOjqrSRerudsNnUszlcvpHk5fOZrfXIEqFb7BRs5HOph77AYo5rNQ5iSPz46iL6nESkGJf4U01t2qqAOFuLsKNOxEIwxdU6SLhEjBZ5olltb0W/2RJY2dhpJZSRbbgbnDdkcl0xhNFDBqEu3mZh78rTdGERjXe9kFt6AJrEs6ZfLZ/LSPcyxR6ULaR6o1AVmAsHTRah97Ti9DaKuha6L16fps7Zaf06fSy6gQhYBq2Nd9/Y4L5rxH3Hc/Z78XdcUex74Rs8k0sjOyOWYkk6G9RPfjvjf99ZYTE+ta3Tcir5Vh3U8/B+CcWsjSolLuQdQfzJZHAPNk+2Kt491bV+ONcCQ9HOPWWsa42kSjXPv9cQhsQo7k/hX8/6Y0GNkUdyfqAD/ALjG8mXoWpDD9R9Qdx/LFFknT+nSZiVYoUMkjmlUcnv9AABdnahg4P2a9RPGUkYe6lCv4kNQHzeFyGZlNqSp9waO+x4+NsOfhPrGbky8kOtly0QaR2UhKLUArN9662Qb84sqrCEHTV6Y2mFopc4gBeU2whYg2kIrSWG3+Jz7Vil0/qUqZhYka5M1ULigWYSsASbHpu+efwxWn6ll4n0aiSeSLZVP+Y3Z/XBbwxkMtFmROczqlVfMB00vmNa0rayHCg8hQbrETfYNpIVJzJl8228bOnoHmhWA2oUHtbHa+MdO6E+Zl6eroyDMEkuxjiSNV1BdB0pbtQMligR6d7ANDI+ET5gzT9N/eQRQCzagXU7u6N9u+wB0/Bw4eA8zFMk+zM5e3LBAYxWlV0KAE06faycFW7YHAt9R8QLDAYoXZgpIeQ7NI3cj+FfZBwPfk886z16V7LOWZ3Mh1GxQAAu+bIJHtv8AxYY/G0xE5jBZn3L+gg2NzQ+8O9i9sEOndDny8KNlH8vOMnqCkHzFY6/LdW9hQsd+cHNXsik2gb0fpseay5liceYrU0WiiAAOGGzHfiuPnbEUvTm8vLSA1DmHdNYOlwI2pxTAUSLo799sGvDubnmmVZYj5ssxjAe1bVp1SuxSvMpURQ3N1d1hv610wNlRCFRCjmRdN7MTZ96sk3tgVFbUHrfDEXpHVhI80cGTjY3rAVkEqqvpH/ErXvZ2IJ1b3QxD1tpIkBkjdCSSCyMANh3Irf8A2xKnT4Ml/jPGJ5gTp1NQvkjRdNVjf54w7+G4XzmUGZlkWTzdSiNluNFRyAFj+wu68mzv90bYL6VQIq5zw1qjifKZCCUyRoWZt6YoDuGcLueTXJ4wqeLulj94bTFGiQxDV5ShQxAqyB7ueewq8dUz+YMZ5UKBWy0ABtwDQ9tsLeeiSRSun1tuGX7YbeipskVfbne7vFODfBark5Hoob/h/Zxphh650dwqao/LnGvzEA+2q1UqgCgObrbaxyQKvh/oIzBkLyrDHGtlyrMCzbKgC7ksb/8AqcKRQJVqN+2/5YkmIDkgAiyQPrv/AH9MRkY8xZC2czf2gGPuefxI3P44gY3vjcrjUrgRjiR6cGOiTyzNDk/NMcTy38KXoM/ayFXbft2vEfTIRNIsPl20h0Kya9ettlNWQRdWK4vF7pHh3MJnMujxNGzSLTOKUAH1Nq+zSqDZvasWmC1QSk8K9PSZwc5NIibkJCobT8lm2PYnTWH/AMG9Ly8sKSeQEy8TsYA5DmRr3dru6I77E12XCtncuifvQR43WYeWJFIP2Lvf8V/8YP8AgLw9mYIESSN1hcea0rEBUU7kKCdQsVtXNnDtKWwO9DZ1HOBWBJAZl1D7OthdW1bkWRz7jAd+tJli2cmKpGVMQVVAkzL+7N3WPf1HuSLq8UpYXneRzHmIvNVkizitqQxOwIRwCQp2AB9JO3fmHpH7PcxPmUlz6xtBFuEDE+dX2BX3YwTZBomuN8U3SooN9K8QidoWzcKxLJEZYnYo2lL0gkkXEGJ2PBvbnBLpeXCg1ZRz/iSEVrAJpF+8Y+ATwa76tkHxp4dzsbPPrTMR6tRVNYZFUEKAh2KoCdl9zt3w69E6sskEbg2GRT+YGJWol0D/ABP0yVc4k8bpGrRyQg7DydQvUi7ANQYAWASecU+k9UEEM8OYE0itZGZCrrJIFBQCQaO/J53wW8RdInzECrCdUTuutAQfSPcHfTdbC+NhhQMuXyQLwRSTzgelypWGInbUI2Ng8gFvwrF2kSr4LOiZctHm6aKUHQVkiBvXarIglGzAXvRHqO+2K3SPHUeVRYo1CX9tHalkbuwbdUcn/SDfA2OF1+rTyOzzO0haiQSasbi/pZ/PBLpTTLDcPT0zcmskymLzmUvVKFIpVAA5sCz74By32Dr27ovdT8W+ZGzLE9DZidNKTuAx7E/P64V8x1eTy1YWFOwcA0SvOkkUa4+LF4cupeBOpZvKxmXyQ7OxaEuIxGtBVI0f4YagbFHYr7UIs90yIZrKZINrgycDOy+q5nJtlsca2N/AX8cXrkwdlwbeCupZxpMs2YGnJZjWFZGB9QBpXIsqx08GrrFnxV4OOWyjxZOF2WafWSFJC3so9IsKouv9R7msT+AZ5EnzWU8sRwWMwo3/AMMuQukXub0kg9tLe+LfjvxFJFLBCjlUk2YL9rkLd+1nt3AxOE7IvdJI4TmItLFd9jW4o2NjY7b9sR3hn0WSW9RJsmzZPvZ5/HHj5FT7fiBf9MZ+obf8jrkBEYkjhva9/bff6H3x7ovGte2DBo0XY2DRHcYdfBvnSusCaiZUdn7II1BHqvbfck8fZ73il4djgeErmoZPKDGszCu8TN2kbSVZSBYDcDiucNMXhSWGMRZQJI8/pfNyFESNARpWMO2zEepiAWJ2G2CVrdCJNcFLp/hcv5rSsY4opQjUp1sZdCiNBtbtyCeBvRsY6D48zGWMSxzTvFu1LEbdgF+yRv6DS7/HzgV1PLw5XNQRvMwF2jeu6CUJHZfSWUggcn9MBsxGJuqFyysgjapnA0q3KNpAIaj92q3PGGJdxTe4qdB6s0EpqQiEEeYmxuPULBXgGjfGxx3WXqRqz61O4ZBuPqB2+V/LCT0fqOYnlTL5POTTMu82ZdIlijXj/DQKTZIIUat9+wNEes+LYMnK2XgUyz1buTZ1HkuRsNrNAAD2wPJfwFJIvOUsh07bSm/LHbY/e3/hs4WMx1InMLDEBK4Xy6Vgkk0ihiz0bAAIJJY16lFmjj3pEMubMn7xLPEocMqhFVZNJs0WFsUIQGhsTz2xt1TpOXGtQ0jy+qQEO7GT7x8xEqxd/ZA7VXc02yaaYCk6V1PzNSw5iNmelAO1n2pqrayxoYbelfs5d3E2fzLyy6QNKNemtiC7WWBsgqABzzib9mPWEmy5fWSzG9B1HygPToDObcWCdW3Ndrw2Z3MqBRk0k8VV/wAsLdslizN4BySg/wCC1XsyvLY+oBNEfArjAxMs+WlMWW8gJp1XIJGcWdJ2UgN25I5GCPX/ABDBlKMmpydwupyW+dzx+QwvQ+N8tmHbycmXkrcpK2vSNzq0ajpGxvgYKPtI3Zv1/wAQ5nLxs/mRy8WPJZFQXd2HbUaGkA19snsMbCOLyjNoos3oYcLaktzuzFWFngcYWvEXXridRl0RJVGk+bIxFE2ylvt223FDT84E9F6izaInm0LEJHjB31Ma9AF7WCaq+cGmrKOlw9dTSWTdo0CsSKsrbAfTc1/qOFbxv4mhznkyRKRJHESzGh9oqtDu2mybx5nI2bL5dU1BsyxU3ttekkf5QFBPwWw0ZnwL091KgSRED/iLISTXurWp4uq/LC8ttVEbicYSUpHKFIGN0xZ69BBHMUyzSMqimMmm9XetIG3H9TirCcY2tLpnYxzU1aAdVvgqcnC0KMrSPJpYyCowq1wAAdZFctXfjbA8p7YMdGzUEMquU8xgwKgkgLvtuRRf54Hz2ejnzuiXIS5nKsBlS+s7ukUhfdb9LxrudI9x3IPGOt9A6i37qssGU8xWv1GWETcmxIrKAlEVoU0KGFrxTFHkp6EGVlXURT5f1pW//E1UzHfigKwVPXFlky5yokQy2qRMERSI6LMSftjSCoGwLEeqhWGqJlk9QI8W9ZMxEc+X8mhYVirA7kXanm7GxGFxupIiBPUAoqwdQ/Jt/wDqw2+Iulz5yYrP5eUZVLRoQWLBjXqZdj9kXpsCx74TIuiPHn1gmA1I4YiwVIX138qaGGX4AOkdNyydO6RIwIR/UzuBzJVUL7AUo+hxz7w9mSjO5i8+cqWbUjOkQADmSQKCaBK/SsE1y+f6jAqwaHjikKtrZEAe9Rc8lwC3PvWxrFiLo0iRS9OhzETZhiGzEzvpDbDTBFsXcDkmtyx2usLfNBcAnIdX8jO6nleaOWMoJF0jXZBGktq8sagLqz773g1mvFGThieNoszRepZFn2lYeoI8yKpoDcICte3fBDw9+x4rHeek76liiNURtfmEWCw2IA4qzYFFOs/s7yH7uwGWmO1gRSStIT7qCxDH6g4mqwRMzPWY5lVsteW03pVTsNR1HSeDbbn5/LBfxp1nXlMlICTqHrKsV3AorY3Fm/ywm56VTMuWghaFhUax6XY6vdydyxJ3IFfhiv1fy/NdUJWJGIGpi16fSWuvvMCaHvtglJUW0FfFGRieATw6grUrIWL6avhmJJF1Y34GK3SonymTZySgzEvqZQQXioAaeCQGZzXBKfQ4JdC6W8mRlWdXhid18kshDHSLYgMBa3X5n2xY6jlkdIo3YskSqgB5IXYWcGo6t0C9iDqXR3zTxw5GB2jhURmV9OmT/wDY33UBuwbFg96GKuVjnyNm0i10VkW6uNipIIU7Ak7gje/ewX6h4jeVkjkd0g1BWWKgWBUkBey7oQSBww9sCM7kYTmQimRY9woU/wDDU7gCxR+b5/XAKDCtDEMzF5iyRyvMsS6ItVUtiiTY3Zt73P2mxvN1f529sLWd6bDkoWIzxmkNN5Sw0Fs723mEjb45GI+mZSXNqTGwCKaeViRGncAkjdu9Czvvg1NLnkrTq4NfEuYMhUgAKljtya2HvgLG+DPWunQR0I5hM21lUNX3Oo1e9bD8/YMyD3/T+/7GMWZ3Kzqeni4wKnlYmTIs6gx2zWFKjnUxpCvuGal+Gr+IYkMeGL9m+X/9eH7RqWPzZVRd/J1fVRilbZc4UjrPVci4haXyhPMi6lUgEBlWyQDsTquscdTxdHPmNefWRw7BTMHdSoUcRaaC03N6rocY6b4v8cvkpoo0QOT2N736R/1HHMOtKuYnBlFIXeV1i9KgOd9Fhq3BskHdiQN6w2WTTVmGGKU7a/mdL6bmqiBy84zEAAKpmRrZCLsiQc7VQ0+++Od9Z8QrLnhJKASBoYr6RWkoPoBY/LDgvSTD02dIFhVwE0xpI8jkyUD5jyADUTpHpGkbjCZ4xjZJly1gx5dAFoAbsBrY7WSzgtZ9xh97Getxn8LdPmywiklmSSBLaFYXVkLtuS9VbLfcEe3wTzviNXYExxEhtYby49QYGwwarsEA3eF98vHlMlCjVFmiSZIibchiSGYLYjIG1HejvVVgFmerYKKjVsjOtZbxnJLk3kELSSROEYIppw33h2BH3uwq+Dir06aXMnzXd8rENgqFfMkI5OqiES9thqNHdQN+a+H+sTaiBJJGi7+hitkn45/7Yd8p1/Wg1MSdgSxJJrayTuSefxwmMk8jhH++9/oY4NQ1eQ91hD5b+TNmC5UqA87stNsTRNavY/JxzH/8HNk5I5yVTyF1a61gsoOkVt6iTze253rd0fqNcYp5nLrmBUsgWJWtlZyFewRvQP5gbYc8e2wtPyLE3ivNZkFpmJQNpsrsTV+hromiLHO4xVV5JCRGrPXsLwU6onmBIo54pwlCPL5dJdKL30nTsx+bLE8HFfKZqXpmaAfbca01KWCnv6SQGHtd7YGMn9LDlHa0DeldV8qXWYwzobp9lFfDc/li717xUk8RCZdIZbHrjJG3cUAAb+mDnjjIrG7ZsIk8U8aosgazFJYIJXkgrwfc9sIS5wDYLfyTX6D+uKcmUkqLfSPD8eYlUZicRxKryyVu2la9xpViSACb578YY/FE8C5XKxQVBDMrMiUK9WyySMTZJKrZPZvjA2bw9MYkTWwMhEzLI6KkcY9IeRiaHNgb3t6ThZ8WdS83NEh0dEVI00BwgVFC0ok9XY884CVBLZhHK5jlHBBBog8gjYg+xBx7PlvbAx87rWJifVpKN7nyzSk/8hUf8uLkGeI2O+MzR1sWVSjuTtFtg303OfukNpTSygsQN6G6ov6ljfv8Y0y+RJ3v681tiwsYJFAcew/DCerpNz9M5IKdYz370wmYECFCoLXZZ1qwEbfv21b4HnwtmCCUhEl7t5L+bXsCLLcfHfHk2apSg/v6/H9++KeUzcyT64nMWlSSdvUPY3+GKU1N+8XPA8SXS/DH/wAJ5aSOMQyxhCqk7rTbnbVfBFfoDiLrqZHJyee0LTzuKUMxKgqCbA4UgWb7VY3xeyHUy8aOx9TICfqReB/irw6+fgqCZFmVgyqdtVA2oPYkbWRWOpVRPOSdyb4CvhrKRt09CYo1E6s7KoJDq7E+ot6m2oWx7YRvEfg6GENIjPp/h06qvbmwSL99/nC70rxBmMvOIvMMSl9LBj6YqHqGkAggfHJO3OGPLeJcx5jskuzDQqvGFLL7tTHQT7b7c4V1IJXLYZoldLcC9HjZToaMvfFNp3sbPV6RV774ONkSqAKreeXpVBtSB9qxV0P4r5I2O+K2WYeZZIRjdr9oCvf3B5sYao8qqspvWzqLA2PuCK9Wmu+wvGWU3B66Vrv+zZGClGrYvdXjkgKIf8R2W2SNXLJVAg7b1YF++Beayn+OP3hXVAKRXQjUzCrKtwo+dyRhwjeQZp5I0GsxhVaQXsrFqSiSWrck/wDxjc4o+InZyWkVSebH8xeNUfULJLSmv7ky9LSraKY63JlMs8eWKh2/9wgat+wPYfHGB8HRzKY4gFRc0VuST1MSlsz2RYO7bCroD2wGzufIa6se3vh88KdQzs0Uf/qTBE+pVCRK32OSdTbC9htvWDmk+CsbdvaxAzMPqeLzC6xlqNELSVqIBvSN+/vinHCrsqbjVwa2oAmz3o0cdb62MvlI0hjyyzzT6E8yb1K7DZTJ23O9bD8scxyERQTyELr/AOCtUdJkJDFANtkR1scaxivkFqtqBvUszLIBqkLUoFkmyqCgPjSo4wEK4u5tiJGsUa01wQCP5/1xUwHLGqOxoEJ4BP0BP8sWY8yybN+R5/7fjiHGFB74olNcHT3al+vsR9fwxoqhRZsk/wDn/f8AXF/K9OJ+0N24vvziHPxVtfFc89/7/LHITs9c2DVSzvtvye35dsYY9IKsNzYIPA7b1+eJAnxjXNS8f5VrfvyR9R2/DDEZMgTyXWVELkH0xUpO/DcE+11fxhT6j1aRp2dGaPccbEV2PtzZH0xa80DKZkEgGkYdr03gPCahUEbkWfeyb/3x055X01R55YqyNPsVcsxOaXk0Cf0J/njo/TcijZRVGWGuSicyzDSlGmJIPoA4o86qo7Y5z0ZNWaPvTV84d+lZyWIrUhaNW16aGkNQpiCKaq2BusIcor6glByVov5/o4imEQcyNtZ0lQL4AB3JPc7dhhn6fk1XT90op1Xd2PukfXbFA9XSDMjM2JhMurU2zKxFEbfZIOw+MQxTTTiWaPRpXci61f6B3rGDNGTbUFv4+PI+GyuT+/yHstNchYBq3vTQFkcfTFFoNasJBx6R/CgBv8f/ADg14W6nGYSrgABTd/mS399sU58w8TOphdo23+yRdAjv9br4wahKMIvU77uvP6Au5NUKHWugIkwBIKk8rxv7e2DvSp0jTSg0+wvYDjb2wLz6LIttYH174G/vrafYg0Pkn3+P6YLqtzjJm7F6W4Mb83PlJVKZuR1v7OiwRRsEEAmxjj3iTL+VmHhjmWSJKCtshND7wFkm74JBPHsDfijOBmRLPrCaT29Z0HfnY3+mEiGQeoV96wfgWK+nGOlJ3wcxxqRJIq9jqPc9vwvc/XbEWnG7JjwYpBtEZGG7w90SGKAZnMKJGbeONvsgD77j7xPYHahZuxSocHuqdU1Rxhe0arX0UDBxrlip8HSkYAA3WraxfPPc7+/bihgZ1abW98Xz77n2/vg4mjvQATd+mjdEfnv/AN8eZqK9zdce5+O31xwIyo9c40ytHlfSONzQF1uffAbqLksVJrSSBZH5WpII2+O+C2cn30k0ARtR5s/a/LnASSKhR0mxyLIWvjSN+3tjRFmXKih5Vm6oCuAa/Xnj9MaznYnihsPp2H54uiMVYobDs17Xd/pfbfbvihObIIAG454/H4/ocPTs5mXYj6ZlD+9IwFrpYNx7Hn37Yc4iFIZbI7j+dYSXcAWCQdjq3GmrJqu1V+WG7KoWcAtpDbgn7O2/bv8AGJK20JhSTJPP0s2kaxeynf8AMHBnK9bdiY3WPLxvQ9IIQHjU3JG3tQxaXKREHzBTVQoAPfYmiVa+COeMZP0bTGSwrfba7/H3+MBOc8Wy4B0xmy9mMlJlb0EyxVR3XQykb3v37EH6Y98tcyUSBGUEAvuSCe+55PazgBDJssTO3lA3RukvkD4vDN03MkPojoONlKkEfJFHfbsRgo1LePALuPPJV6lkUSNAKIYlPcs4+ORV0dsJWdFFjVbkfH4YcvFGZVDu4Zg5YECiQwAIJHfbke5wqdUzXmuukUoAAUCvw+T84mRRRv8ASZZPYE+IXHkQatICOxVqOohfWR9L247jCVldGwGrVXquqv8Ay1/v7YZfF+ZGtU+7GmkfJayT+Jws9PgJcc++398Yfjb07mL1Fdb2ruWdNY1b5A/C8XZcvWK7R98EpFyjRCY+/b6j/wA43imHDLt2rkfmd8eFceFcHYDQ35jrUtD1DkfdT4+Mbnr0xoahVfwR/P8Al+B+WMxmOcoxrg6Tyz8v8g3MdWkZhZHFfZQcDbgY0yucYk2R9tV4Xg3Y444/LGYzDUlQmeSXlkEvUZLcXwWA2Xjj2xCucbXGNq2atK86T8fpjMZhiSMeSUvJRzOcYR7GrVgdhuDQ9vbBqHq0uw1bDcDSu230xmMxbQpSdl+LrcwI9X/Sn9MMmV8V5l0iVpAwZ/VccXq08X6d6+cZjMDFe5l5G6RW6z1SRQCpUHUeEj//AJxP4b67MmplKhiKJ8uImidxuuMxmGRik3SFSnJw3Yu5zrczGywJG32U4/LFWXq0mpTqH/1X+mMxmFNLUbsE5LhgDqmcZnJY3+A9vpiLJZhlYEGj9BjMZhvYxyk9d2XJs4x7j8l/pin++MOD+gxmMxFwPnJ+TV5z/YGNPPPv+gxmMwSE6n5P/9k="/>
          <p:cNvSpPr>
            <a:spLocks noChangeAspect="1" noChangeArrowheads="1"/>
          </p:cNvSpPr>
          <p:nvPr/>
        </p:nvSpPr>
        <p:spPr bwMode="auto">
          <a:xfrm>
            <a:off x="155575" y="-738188"/>
            <a:ext cx="1524000" cy="15525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1030" name="AutoShape 6" descr="data:image/jpeg;base64,/9j/4AAQSkZJRgABAQAAAQABAAD/2wCEAAkGBhQSEBUUEhQWExUWGBsXGRcYGBUdGBccGB4gFx8eGB8YHiYgGRwjHBwYHy8iIycpLC8sFh4xODAqOCYsLCkBCQoKDgwOGg8PGiwlHyQwLCwqLCksLCwsLCktLywsLCwsLCwpLCw0LCwsLCwsLC4sLCwsLCwsLCwsLCwqLCwsLP/AABEIAKMAoAMBIgACEQEDEQH/xAAbAAACAgMBAAAAAAAAAAAAAAAFBgMEAAIHAf/EAD8QAAICAAUCBQEFBgQFBAMAAAECAxEABBIhMQVBBhMiUWFxMkKBkaEHFFKx0fAjYnLBM4Ki4fEkQ1OSFWPS/8QAGgEAAgMBAQAAAAAAAAAAAAAAAgMAAQQFBv/EACcRAAICAQMDAwUBAAAAAAAAAAABAhEDEiExE0FRBCJhMoGRwfAU/9oADAMBAAIRAxEAPwDmMM+LCzYCQZytjuP1xdiza++KcWdPHnT7hNZBiVcwBig2YQAHUNxf61/tivL1VRxvitLHPPFdwrJnj74pz5ra9zgTN1Bm+B8Y3ysoI0swG9i7rfm/yGDUPJmyeqb2iSSzk4Hm++CE0igbHUfg8YoMN9t8GjHKTfJrjMSmgK5Pc9h8D+uCPXfD7ZURCVh5rrraKjcQO6hz/ERuR22/AgQUBiYS6BQO55IJ2/2xBjMQhL5o7rqPuWb+uNGkv2A9hjI01MBxZA/PbHvl01NYo0dtxRo7e49sUQ3gYd8SyZjHXIf2VdNfLLLFJPKpF6vMQE/NBKH64W+tfs0j0FsrK+of+3KVOr/SygUfqPxGCUG9wlkpUIkb6gy8cMP+W7/Qn8sRzwFTR+oPYg8EfBx5JGysVYFWBIIOxBGxB9jiWeT0IvJFn6aqNfpf1Y4ErkiiajfccfXHkaXddgT+W+NcTxFVAJskjtQAvbnfev54jKIQcY3xjDjzFkNi+wHtf6/3+uNcekY8xCGYzEkCEsAo1EkACrJJ2AA7knthh6z4Y8p4oERmzR9MiBlKhyNWiMDf0LQYk1ZPtiEAeQ1CRWUqCpBBbRVg3uG2b6UcPGY8KJmAyGCTJZoWfUp8qUX2Fbdr0k1fFcJnVOhT5YIZ42i8walDVZHvV2ORzWGP9nPiB1zsMUsjNAzboTYDBTpIs+neht2xFXcgz+Bv2ZSQO0+bWPWFIhS9YV//AJHAFbDge5vasLni7wRmkkMssizhiS8oLWoq7cNuBsdxYx2PN5ujzqX3u/17jtvxgHnstJMH8ptMiixr9CC/ssxI+9RIvbbjvhmlVRVdzgqDuRY71g513pUUMcJRpHLA62YIF39SmOjqrSRerudsNnUszlcvpHk5fOZrfXIEqFb7BRs5HOph77AYo5rNQ5iSPz46iL6nESkGJf4U01t2qqAOFuLsKNOxEIwxdU6SLhEjBZ5olltb0W/2RJY2dhpJZSRbbgbnDdkcl0xhNFDBqEu3mZh78rTdGERjXe9kFt6AJrEs6ZfLZ/LSPcyxR6ULaR6o1AVmAsHTRah97Ti9DaKuha6L16fps7Zaf06fSy6gQhYBq2Nd9/Y4L5rxH3Hc/Z78XdcUex74Rs8k0sjOyOWYkk6G9RPfjvjf99ZYTE+ta3Tcir5Vh3U8/B+CcWsjSolLuQdQfzJZHAPNk+2Kt491bV+ONcCQ9HOPWWsa42kSjXPv9cQhsQo7k/hX8/6Y0GNkUdyfqAD/ALjG8mXoWpDD9R9Qdx/LFFknT+nSZiVYoUMkjmlUcnv9AABdnahg4P2a9RPGUkYe6lCv4kNQHzeFyGZlNqSp9waO+x4+NsOfhPrGbky8kOtly0QaR2UhKLUArN9662Qb84sqrCEHTV6Y2mFopc4gBeU2whYg2kIrSWG3+Jz7Vil0/qUqZhYka5M1ULigWYSsASbHpu+efwxWn6ll4n0aiSeSLZVP+Y3Z/XBbwxkMtFmROczqlVfMB00vmNa0rayHCg8hQbrETfYNpIVJzJl8228bOnoHmhWA2oUHtbHa+MdO6E+Zl6eroyDMEkuxjiSNV1BdB0pbtQMligR6d7ANDI+ET5gzT9N/eQRQCzagXU7u6N9u+wB0/Bw4eA8zFMk+zM5e3LBAYxWlV0KAE06faycFW7YHAt9R8QLDAYoXZgpIeQ7NI3cj+FfZBwPfk886z16V7LOWZ3Mh1GxQAAu+bIJHtv8AxYY/G0xE5jBZn3L+gg2NzQ+8O9i9sEOndDny8KNlH8vOMnqCkHzFY6/LdW9hQsd+cHNXsik2gb0fpseay5liceYrU0WiiAAOGGzHfiuPnbEUvTm8vLSA1DmHdNYOlwI2pxTAUSLo799sGvDubnmmVZYj5ssxjAe1bVp1SuxSvMpURQ3N1d1hv610wNlRCFRCjmRdN7MTZ96sk3tgVFbUHrfDEXpHVhI80cGTjY3rAVkEqqvpH/ErXvZ2IJ1b3QxD1tpIkBkjdCSSCyMANh3Irf8A2xKnT4Ml/jPGJ5gTp1NQvkjRdNVjf54w7+G4XzmUGZlkWTzdSiNluNFRyAFj+wu68mzv90bYL6VQIq5zw1qjifKZCCUyRoWZt6YoDuGcLueTXJ4wqeLulj94bTFGiQxDV5ShQxAqyB7ueewq8dUz+YMZ5UKBWy0ABtwDQ9tsLeeiSRSun1tuGX7YbeipskVfbne7vFODfBark5Hoob/h/Zxphh650dwqao/LnGvzEA+2q1UqgCgObrbaxyQKvh/oIzBkLyrDHGtlyrMCzbKgC7ksb/8AqcKRQJVqN+2/5YkmIDkgAiyQPrv/AH9MRkY8xZC2czf2gGPuefxI3P44gY3vjcrjUrgRjiR6cGOiTyzNDk/NMcTy38KXoM/ayFXbft2vEfTIRNIsPl20h0Kya9ettlNWQRdWK4vF7pHh3MJnMujxNGzSLTOKUAH1Nq+zSqDZvasWmC1QSk8K9PSZwc5NIibkJCobT8lm2PYnTWH/AMG9Ly8sKSeQEy8TsYA5DmRr3dru6I77E12XCtncuifvQR43WYeWJFIP2Lvf8V/8YP8AgLw9mYIESSN1hcea0rEBUU7kKCdQsVtXNnDtKWwO9DZ1HOBWBJAZl1D7OthdW1bkWRz7jAd+tJli2cmKpGVMQVVAkzL+7N3WPf1HuSLq8UpYXneRzHmIvNVkizitqQxOwIRwCQp2AB9JO3fmHpH7PcxPmUlz6xtBFuEDE+dX2BX3YwTZBomuN8U3SooN9K8QidoWzcKxLJEZYnYo2lL0gkkXEGJ2PBvbnBLpeXCg1ZRz/iSEVrAJpF+8Y+ATwa76tkHxp4dzsbPPrTMR6tRVNYZFUEKAh2KoCdl9zt3w69E6sskEbg2GRT+YGJWol0D/ABP0yVc4k8bpGrRyQg7DydQvUi7ANQYAWASecU+k9UEEM8OYE0itZGZCrrJIFBQCQaO/J53wW8RdInzECrCdUTuutAQfSPcHfTdbC+NhhQMuXyQLwRSTzgelypWGInbUI2Ng8gFvwrF2kSr4LOiZctHm6aKUHQVkiBvXarIglGzAXvRHqO+2K3SPHUeVRYo1CX9tHalkbuwbdUcn/SDfA2OF1+rTyOzzO0haiQSasbi/pZ/PBLpTTLDcPT0zcmskymLzmUvVKFIpVAA5sCz74By32Dr27ovdT8W+ZGzLE9DZidNKTuAx7E/P64V8x1eTy1YWFOwcA0SvOkkUa4+LF4cupeBOpZvKxmXyQ7OxaEuIxGtBVI0f4YagbFHYr7UIs90yIZrKZINrgycDOy+q5nJtlsca2N/AX8cXrkwdlwbeCupZxpMs2YGnJZjWFZGB9QBpXIsqx08GrrFnxV4OOWyjxZOF2WafWSFJC3so9IsKouv9R7msT+AZ5EnzWU8sRwWMwo3/AMMuQukXub0kg9tLe+LfjvxFJFLBCjlUk2YL9rkLd+1nt3AxOE7IvdJI4TmItLFd9jW4o2NjY7b9sR3hn0WSW9RJsmzZPvZ5/HHj5FT7fiBf9MZ+obf8jrkBEYkjhva9/bff6H3x7ovGte2DBo0XY2DRHcYdfBvnSusCaiZUdn7II1BHqvbfck8fZ73il4djgeErmoZPKDGszCu8TN2kbSVZSBYDcDiucNMXhSWGMRZQJI8/pfNyFESNARpWMO2zEepiAWJ2G2CVrdCJNcFLp/hcv5rSsY4opQjUp1sZdCiNBtbtyCeBvRsY6D48zGWMSxzTvFu1LEbdgF+yRv6DS7/HzgV1PLw5XNQRvMwF2jeu6CUJHZfSWUggcn9MBsxGJuqFyysgjapnA0q3KNpAIaj92q3PGGJdxTe4qdB6s0EpqQiEEeYmxuPULBXgGjfGxx3WXqRqz61O4ZBuPqB2+V/LCT0fqOYnlTL5POTTMu82ZdIlijXj/DQKTZIIUat9+wNEes+LYMnK2XgUyz1buTZ1HkuRsNrNAAD2wPJfwFJIvOUsh07bSm/LHbY/e3/hs4WMx1InMLDEBK4Xy6Vgkk0ihiz0bAAIJJY16lFmjj3pEMubMn7xLPEocMqhFVZNJs0WFsUIQGhsTz2xt1TpOXGtQ0jy+qQEO7GT7x8xEqxd/ZA7VXc02yaaYCk6V1PzNSw5iNmelAO1n2pqrayxoYbelfs5d3E2fzLyy6QNKNemtiC7WWBsgqABzzib9mPWEmy5fWSzG9B1HygPToDObcWCdW3Ndrw2Z3MqBRk0k8VV/wAsLdslizN4BySg/wCC1XsyvLY+oBNEfArjAxMs+WlMWW8gJp1XIJGcWdJ2UgN25I5GCPX/ABDBlKMmpydwupyW+dzx+QwvQ+N8tmHbycmXkrcpK2vSNzq0ajpGxvgYKPtI3Zv1/wAQ5nLxs/mRy8WPJZFQXd2HbUaGkA19snsMbCOLyjNoos3oYcLaktzuzFWFngcYWvEXXridRl0RJVGk+bIxFE2ylvt223FDT84E9F6izaInm0LEJHjB31Ma9AF7WCaq+cGmrKOlw9dTSWTdo0CsSKsrbAfTc1/qOFbxv4mhznkyRKRJHESzGh9oqtDu2mybx5nI2bL5dU1BsyxU3ttekkf5QFBPwWw0ZnwL091KgSRED/iLISTXurWp4uq/LC8ttVEbicYSUpHKFIGN0xZ69BBHMUyzSMqimMmm9XetIG3H9TirCcY2tLpnYxzU1aAdVvgqcnC0KMrSPJpYyCowq1wAAdZFctXfjbA8p7YMdGzUEMquU8xgwKgkgLvtuRRf54Hz2ejnzuiXIS5nKsBlS+s7ukUhfdb9LxrudI9x3IPGOt9A6i37qssGU8xWv1GWETcmxIrKAlEVoU0KGFrxTFHkp6EGVlXURT5f1pW//E1UzHfigKwVPXFlky5yokQy2qRMERSI6LMSftjSCoGwLEeqhWGqJlk9QI8W9ZMxEc+X8mhYVirA7kXanm7GxGFxupIiBPUAoqwdQ/Jt/wDqw2+Iulz5yYrP5eUZVLRoQWLBjXqZdj9kXpsCx74TIuiPHn1gmA1I4YiwVIX138qaGGX4AOkdNyydO6RIwIR/UzuBzJVUL7AUo+hxz7w9mSjO5i8+cqWbUjOkQADmSQKCaBK/SsE1y+f6jAqwaHjikKtrZEAe9Rc8lwC3PvWxrFiLo0iRS9OhzETZhiGzEzvpDbDTBFsXcDkmtyx2usLfNBcAnIdX8jO6nleaOWMoJF0jXZBGktq8sagLqz773g1mvFGThieNoszRepZFn2lYeoI8yKpoDcICte3fBDw9+x4rHeek76liiNURtfmEWCw2IA4qzYFFOs/s7yH7uwGWmO1gRSStIT7qCxDH6g4mqwRMzPWY5lVsteW03pVTsNR1HSeDbbn5/LBfxp1nXlMlICTqHrKsV3AorY3Fm/ywm56VTMuWghaFhUax6XY6vdydyxJ3IFfhiv1fy/NdUJWJGIGpi16fSWuvvMCaHvtglJUW0FfFGRieATw6grUrIWL6avhmJJF1Y34GK3SonymTZySgzEvqZQQXioAaeCQGZzXBKfQ4JdC6W8mRlWdXhid18kshDHSLYgMBa3X5n2xY6jlkdIo3YskSqgB5IXYWcGo6t0C9iDqXR3zTxw5GB2jhURmV9OmT/wDY33UBuwbFg96GKuVjnyNm0i10VkW6uNipIIU7Ak7gje/ewX6h4jeVkjkd0g1BWWKgWBUkBey7oQSBww9sCM7kYTmQimRY9woU/wDDU7gCxR+b5/XAKDCtDEMzF5iyRyvMsS6ItVUtiiTY3Zt73P2mxvN1f529sLWd6bDkoWIzxmkNN5Sw0Fs723mEjb45GI+mZSXNqTGwCKaeViRGncAkjdu9Czvvg1NLnkrTq4NfEuYMhUgAKljtya2HvgLG+DPWunQR0I5hM21lUNX3Oo1e9bD8/YMyD3/T+/7GMWZ3Kzqeni4wKnlYmTIs6gx2zWFKjnUxpCvuGal+Gr+IYkMeGL9m+X/9eH7RqWPzZVRd/J1fVRilbZc4UjrPVci4haXyhPMi6lUgEBlWyQDsTquscdTxdHPmNefWRw7BTMHdSoUcRaaC03N6rocY6b4v8cvkpoo0QOT2N736R/1HHMOtKuYnBlFIXeV1i9KgOd9Fhq3BskHdiQN6w2WTTVmGGKU7a/mdL6bmqiBy84zEAAKpmRrZCLsiQc7VQ0+++Od9Z8QrLnhJKASBoYr6RWkoPoBY/LDgvSTD02dIFhVwE0xpI8jkyUD5jyADUTpHpGkbjCZ4xjZJly1gx5dAFoAbsBrY7WSzgtZ9xh97Getxn8LdPmywiklmSSBLaFYXVkLtuS9VbLfcEe3wTzviNXYExxEhtYby49QYGwwarsEA3eF98vHlMlCjVFmiSZIibchiSGYLYjIG1HejvVVgFmerYKKjVsjOtZbxnJLk3kELSSROEYIppw33h2BH3uwq+Dir06aXMnzXd8rENgqFfMkI5OqiES9thqNHdQN+a+H+sTaiBJJGi7+hitkn45/7Yd8p1/Wg1MSdgSxJJrayTuSefxwmMk8jhH++9/oY4NQ1eQ91hD5b+TNmC5UqA87stNsTRNavY/JxzH/8HNk5I5yVTyF1a61gsoOkVt6iTze253rd0fqNcYp5nLrmBUsgWJWtlZyFewRvQP5gbYc8e2wtPyLE3ivNZkFpmJQNpsrsTV+hromiLHO4xVV5JCRGrPXsLwU6onmBIo54pwlCPL5dJdKL30nTsx+bLE8HFfKZqXpmaAfbca01KWCnv6SQGHtd7YGMn9LDlHa0DeldV8qXWYwzobp9lFfDc/li717xUk8RCZdIZbHrjJG3cUAAb+mDnjjIrG7ZsIk8U8aosgazFJYIJXkgrwfc9sIS5wDYLfyTX6D+uKcmUkqLfSPD8eYlUZicRxKryyVu2la9xpViSACb578YY/FE8C5XKxQVBDMrMiUK9WyySMTZJKrZPZvjA2bw9MYkTWwMhEzLI6KkcY9IeRiaHNgb3t6ThZ8WdS83NEh0dEVI00BwgVFC0ok9XY884CVBLZhHK5jlHBBBog8gjYg+xBx7PlvbAx87rWJifVpKN7nyzSk/8hUf8uLkGeI2O+MzR1sWVSjuTtFtg303OfukNpTSygsQN6G6ov6ljfv8Y0y+RJ3v681tiwsYJFAcew/DCerpNz9M5IKdYz370wmYECFCoLXZZ1qwEbfv21b4HnwtmCCUhEl7t5L+bXsCLLcfHfHk2apSg/v6/H9++KeUzcyT64nMWlSSdvUPY3+GKU1N+8XPA8SXS/DH/wAJ5aSOMQyxhCqk7rTbnbVfBFfoDiLrqZHJyee0LTzuKUMxKgqCbA4UgWb7VY3xeyHUy8aOx9TICfqReB/irw6+fgqCZFmVgyqdtVA2oPYkbWRWOpVRPOSdyb4CvhrKRt09CYo1E6s7KoJDq7E+ot6m2oWx7YRvEfg6GENIjPp/h06qvbmwSL99/nC70rxBmMvOIvMMSl9LBj6YqHqGkAggfHJO3OGPLeJcx5jskuzDQqvGFLL7tTHQT7b7c4V1IJXLYZoldLcC9HjZToaMvfFNp3sbPV6RV774ONkSqAKreeXpVBtSB9qxV0P4r5I2O+K2WYeZZIRjdr9oCvf3B5sYao8qqspvWzqLA2PuCK9Wmu+wvGWU3B66Vrv+zZGClGrYvdXjkgKIf8R2W2SNXLJVAg7b1YF++Beayn+OP3hXVAKRXQjUzCrKtwo+dyRhwjeQZp5I0GsxhVaQXsrFqSiSWrck/wDxjc4o+InZyWkVSebH8xeNUfULJLSmv7ky9LSraKY63JlMs8eWKh2/9wgat+wPYfHGB8HRzKY4gFRc0VuST1MSlsz2RYO7bCroD2wGzufIa6se3vh88KdQzs0Uf/qTBE+pVCRK32OSdTbC9htvWDmk+CsbdvaxAzMPqeLzC6xlqNELSVqIBvSN+/vinHCrsqbjVwa2oAmz3o0cdb62MvlI0hjyyzzT6E8yb1K7DZTJ23O9bD8scxyERQTyELr/AOCtUdJkJDFANtkR1scaxivkFqtqBvUszLIBqkLUoFkmyqCgPjSo4wEK4u5tiJGsUa01wQCP5/1xUwHLGqOxoEJ4BP0BP8sWY8yybN+R5/7fjiHGFB74olNcHT3al+vsR9fwxoqhRZsk/wDn/f8AXF/K9OJ+0N24vvziHPxVtfFc89/7/LHITs9c2DVSzvtvye35dsYY9IKsNzYIPA7b1+eJAnxjXNS8f5VrfvyR9R2/DDEZMgTyXWVELkH0xUpO/DcE+11fxhT6j1aRp2dGaPccbEV2PtzZH0xa80DKZkEgGkYdr03gPCahUEbkWfeyb/3x055X01R55YqyNPsVcsxOaXk0Cf0J/njo/TcijZRVGWGuSicyzDSlGmJIPoA4o86qo7Y5z0ZNWaPvTV84d+lZyWIrUhaNW16aGkNQpiCKaq2BusIcor6glByVov5/o4imEQcyNtZ0lQL4AB3JPc7dhhn6fk1XT90op1Xd2PukfXbFA9XSDMjM2JhMurU2zKxFEbfZIOw+MQxTTTiWaPRpXci61f6B3rGDNGTbUFv4+PI+GyuT+/yHstNchYBq3vTQFkcfTFFoNasJBx6R/CgBv8f/ADg14W6nGYSrgABTd/mS399sU58w8TOphdo23+yRdAjv9br4wahKMIvU77uvP6Au5NUKHWugIkwBIKk8rxv7e2DvSp0jTSg0+wvYDjb2wLz6LIttYH174G/vrafYg0Pkn3+P6YLqtzjJm7F6W4Mb83PlJVKZuR1v7OiwRRsEEAmxjj3iTL+VmHhjmWSJKCtshND7wFkm74JBPHsDfijOBmRLPrCaT29Z0HfnY3+mEiGQeoV96wfgWK+nGOlJ3wcxxqRJIq9jqPc9vwvc/XbEWnG7JjwYpBtEZGG7w90SGKAZnMKJGbeONvsgD77j7xPYHahZuxSocHuqdU1Rxhe0arX0UDBxrlip8HSkYAA3WraxfPPc7+/bihgZ1abW98Xz77n2/vg4mjvQATd+mjdEfnv/AN8eZqK9zdce5+O31xwIyo9c40ytHlfSONzQF1uffAbqLksVJrSSBZH5WpII2+O+C2cn30k0ARtR5s/a/LnASSKhR0mxyLIWvjSN+3tjRFmXKih5Vm6oCuAa/Xnj9MaznYnihsPp2H54uiMVYobDs17Xd/pfbfbvihObIIAG454/H4/ocPTs5mXYj6ZlD+9IwFrpYNx7Hn37Yc4iFIZbI7j+dYSXcAWCQdjq3GmrJqu1V+WG7KoWcAtpDbgn7O2/bv8AGJK20JhSTJPP0s2kaxeynf8AMHBnK9bdiY3WPLxvQ9IIQHjU3JG3tQxaXKREHzBTVQoAPfYmiVa+COeMZP0bTGSwrfba7/H3+MBOc8Wy4B0xmy9mMlJlb0EyxVR3XQykb3v37EH6Y98tcyUSBGUEAvuSCe+55PazgBDJssTO3lA3RukvkD4vDN03MkPojoONlKkEfJFHfbsRgo1LePALuPPJV6lkUSNAKIYlPcs4+ORV0dsJWdFFjVbkfH4YcvFGZVDu4Zg5YECiQwAIJHfbke5wqdUzXmuukUoAAUCvw+T84mRRRv8ASZZPYE+IXHkQatICOxVqOohfWR9L247jCVldGwGrVXquqv8Ay1/v7YZfF+ZGtU+7GmkfJayT+Jws9PgJcc++398Yfjb07mL1Fdb2ruWdNY1b5A/C8XZcvWK7R98EpFyjRCY+/b6j/wA43imHDLt2rkfmd8eFceFcHYDQ35jrUtD1DkfdT4+Mbnr0xoahVfwR/P8Al+B+WMxmOcoxrg6Tyz8v8g3MdWkZhZHFfZQcDbgY0yucYk2R9tV4Xg3Y444/LGYzDUlQmeSXlkEvUZLcXwWA2Xjj2xCucbXGNq2atK86T8fpjMZhiSMeSUvJRzOcYR7GrVgdhuDQ9vbBqHq0uw1bDcDSu230xmMxbQpSdl+LrcwI9X/Sn9MMmV8V5l0iVpAwZ/VccXq08X6d6+cZjMDFe5l5G6RW6z1SRQCpUHUeEj//AJxP4b67MmplKhiKJ8uImidxuuMxmGRik3SFSnJw3Yu5zrczGywJG32U4/LFWXq0mpTqH/1X+mMxmFNLUbsE5LhgDqmcZnJY3+A9vpiLJZhlYEGj9BjMZhvYxyk9d2XJs4x7j8l/pin++MOD+gxmMxFwPnJ+TV5z/YGNPPPv+gxmMwSE6n5P/9k="/>
          <p:cNvSpPr>
            <a:spLocks noChangeAspect="1" noChangeArrowheads="1"/>
          </p:cNvSpPr>
          <p:nvPr/>
        </p:nvSpPr>
        <p:spPr bwMode="auto">
          <a:xfrm>
            <a:off x="155575" y="-738188"/>
            <a:ext cx="1524000" cy="1552576"/>
          </a:xfrm>
          <a:prstGeom prst="rect">
            <a:avLst/>
          </a:prstGeom>
          <a:noFill/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endParaRPr lang="ru-RU"/>
          </a:p>
        </p:txBody>
      </p:sp>
      <p:sp>
        <p:nvSpPr>
          <p:cNvPr id="6" name="Прямоугольник 5"/>
          <p:cNvSpPr/>
          <p:nvPr/>
        </p:nvSpPr>
        <p:spPr>
          <a:xfrm>
            <a:off x="0" y="4549676"/>
            <a:ext cx="9144000" cy="1631216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2800" b="1" dirty="0" err="1" smtClean="0"/>
              <a:t>Лейкоци́ты</a:t>
            </a:r>
            <a:r>
              <a:rPr lang="en-US" sz="2800" b="1" dirty="0" smtClean="0"/>
              <a:t> </a:t>
            </a:r>
            <a:r>
              <a:rPr lang="ru-RU" sz="2400" dirty="0" smtClean="0"/>
              <a:t>— белые кровяные клетки; неоднородная группа различных по внешнему виду и функциям клеток </a:t>
            </a:r>
            <a:r>
              <a:rPr lang="ru-RU" sz="2400" dirty="0" smtClean="0">
                <a:hlinkClick r:id="rId2" tooltip="Кровь"/>
              </a:rPr>
              <a:t>крови</a:t>
            </a:r>
            <a:r>
              <a:rPr lang="ru-RU" sz="2400" dirty="0" smtClean="0"/>
              <a:t> </a:t>
            </a:r>
            <a:r>
              <a:rPr lang="ru-RU" sz="2400" dirty="0" smtClean="0">
                <a:hlinkClick r:id="rId3" tooltip="Человек"/>
              </a:rPr>
              <a:t>человека</a:t>
            </a:r>
            <a:r>
              <a:rPr lang="ru-RU" sz="2400" dirty="0" smtClean="0"/>
              <a:t> или </a:t>
            </a:r>
            <a:r>
              <a:rPr lang="ru-RU" sz="2400" dirty="0" smtClean="0">
                <a:hlinkClick r:id="rId4" tooltip="Животное"/>
              </a:rPr>
              <a:t>животных</a:t>
            </a:r>
            <a:r>
              <a:rPr lang="ru-RU" sz="2400" dirty="0" smtClean="0"/>
              <a:t>, выделенная по признаку отсутствия самостоятельной окраски и наличия </a:t>
            </a:r>
            <a:r>
              <a:rPr lang="ru-RU" sz="2400" dirty="0" smtClean="0">
                <a:hlinkClick r:id="rId5" tooltip="Ядро клетки"/>
              </a:rPr>
              <a:t>ядра</a:t>
            </a:r>
            <a:r>
              <a:rPr lang="ru-RU" sz="2400" dirty="0" smtClean="0"/>
              <a:t>.</a:t>
            </a:r>
            <a:endParaRPr lang="ru-RU" sz="2400" dirty="0"/>
          </a:p>
        </p:txBody>
      </p:sp>
      <p:pic>
        <p:nvPicPr>
          <p:cNvPr id="1032" name="Picture 8" descr="https://encrypted-tbn3.gstatic.com/images?q=tbn:ANd9GcS6_3JC137QjH23tkXbGwkaz4C-ZgOPLsc7u4tBGoLTy_7DTh_vWA"/>
          <p:cNvPicPr>
            <a:picLocks noChangeAspect="1" noChangeArrowheads="1"/>
          </p:cNvPicPr>
          <p:nvPr/>
        </p:nvPicPr>
        <p:blipFill>
          <a:blip r:embed="rId6" cstate="email"/>
          <a:srcRect/>
          <a:stretch>
            <a:fillRect/>
          </a:stretch>
        </p:blipFill>
        <p:spPr bwMode="auto">
          <a:xfrm>
            <a:off x="1285852" y="500042"/>
            <a:ext cx="6310353" cy="3786214"/>
          </a:xfrm>
          <a:prstGeom prst="rect">
            <a:avLst/>
          </a:prstGeom>
          <a:noFill/>
        </p:spPr>
      </p:pic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extBox 1"/>
          <p:cNvSpPr txBox="1"/>
          <p:nvPr/>
        </p:nvSpPr>
        <p:spPr>
          <a:xfrm>
            <a:off x="0" y="428604"/>
            <a:ext cx="9144000" cy="6093976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ru-RU" sz="2400" dirty="0" smtClean="0"/>
              <a:t>Ответьте на вопросы и заполните кроссворд</a:t>
            </a:r>
          </a:p>
          <a:p>
            <a:endParaRPr lang="ru-RU" sz="2400" dirty="0" smtClean="0"/>
          </a:p>
          <a:p>
            <a:r>
              <a:rPr lang="ru-RU" sz="2400" dirty="0" smtClean="0"/>
              <a:t>По вертикали:</a:t>
            </a:r>
          </a:p>
          <a:p>
            <a:pPr marL="342900" indent="-342900">
              <a:buAutoNum type="arabicPeriod"/>
            </a:pPr>
            <a:r>
              <a:rPr lang="ru-RU" sz="2400" dirty="0" smtClean="0"/>
              <a:t>Форменный элемент крови обеспечивающий газообмен.</a:t>
            </a:r>
          </a:p>
          <a:p>
            <a:pPr marL="342900" indent="-342900">
              <a:buAutoNum type="arabicPeriod"/>
            </a:pPr>
            <a:r>
              <a:rPr lang="ru-RU" sz="2400" dirty="0" smtClean="0"/>
              <a:t>Жидкая часть крови не относящаяся к форменным элементам.</a:t>
            </a:r>
          </a:p>
          <a:p>
            <a:pPr marL="342900" indent="-342900">
              <a:buAutoNum type="arabicPeriod" startAt="7"/>
            </a:pPr>
            <a:r>
              <a:rPr lang="ru-RU" sz="2400" dirty="0" smtClean="0"/>
              <a:t>Часть клетки отсутствующая у эритроцитов и тромбоцитов.</a:t>
            </a:r>
          </a:p>
          <a:p>
            <a:pPr marL="342900" indent="-342900"/>
            <a:endParaRPr lang="ru-RU" sz="2400" dirty="0" smtClean="0"/>
          </a:p>
          <a:p>
            <a:pPr marL="342900" indent="-342900"/>
            <a:r>
              <a:rPr lang="ru-RU" sz="2400" dirty="0" smtClean="0"/>
              <a:t>По горизонтали:</a:t>
            </a:r>
          </a:p>
          <a:p>
            <a:pPr marL="342900" indent="-342900">
              <a:buAutoNum type="arabicPeriod" startAt="3"/>
            </a:pPr>
            <a:r>
              <a:rPr lang="ru-RU" sz="2400" dirty="0" smtClean="0"/>
              <a:t>Форменный элемент отвечающий за иммунитет организма.</a:t>
            </a:r>
          </a:p>
          <a:p>
            <a:pPr marL="342900" indent="-342900">
              <a:buAutoNum type="arabicPeriod" startAt="4"/>
            </a:pPr>
            <a:r>
              <a:rPr lang="ru-RU" sz="2400" dirty="0" smtClean="0"/>
              <a:t>Форменный элемент который начинает работать при травмах и ранах.</a:t>
            </a:r>
          </a:p>
          <a:p>
            <a:pPr marL="342900" indent="-342900">
              <a:buAutoNum type="arabicPeriod" startAt="4"/>
            </a:pPr>
            <a:r>
              <a:rPr lang="ru-RU" sz="2400" dirty="0" smtClean="0"/>
              <a:t>Она жидкость, но относится к соединительной ткани.</a:t>
            </a:r>
          </a:p>
          <a:p>
            <a:pPr marL="342900" indent="-342900">
              <a:buAutoNum type="arabicPeriod" startAt="4"/>
            </a:pPr>
            <a:r>
              <a:rPr lang="ru-RU" sz="2400" dirty="0" smtClean="0"/>
              <a:t> Жизненно необходимый газ который перенося эритроциты.</a:t>
            </a:r>
          </a:p>
          <a:p>
            <a:pPr marL="342900" indent="-342900">
              <a:buAutoNum type="arabicPeriod" startAt="4"/>
            </a:pPr>
            <a:endParaRPr lang="ru-RU" dirty="0" smtClean="0"/>
          </a:p>
          <a:p>
            <a:pPr marL="342900" indent="-342900">
              <a:buAutoNum type="arabicPeriod"/>
            </a:pPr>
            <a:endParaRPr lang="ru-RU" dirty="0" smtClean="0"/>
          </a:p>
          <a:p>
            <a:pPr marL="342900" indent="-342900">
              <a:buAutoNum type="arabicPeriod"/>
            </a:pPr>
            <a:endParaRPr lang="ru-RU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theme/theme1.xml><?xml version="1.0" encoding="utf-8"?>
<a:theme xmlns:a="http://schemas.openxmlformats.org/drawingml/2006/main" name="Техническая">
  <a:themeElements>
    <a:clrScheme name="Официальная">
      <a:dk1>
        <a:sysClr val="windowText" lastClr="000000"/>
      </a:dk1>
      <a:lt1>
        <a:sysClr val="window" lastClr="FFFFFF"/>
      </a:lt1>
      <a:dk2>
        <a:srgbClr val="646B86"/>
      </a:dk2>
      <a:lt2>
        <a:srgbClr val="C5D1D7"/>
      </a:lt2>
      <a:accent1>
        <a:srgbClr val="D16349"/>
      </a:accent1>
      <a:accent2>
        <a:srgbClr val="CCB400"/>
      </a:accent2>
      <a:accent3>
        <a:srgbClr val="8CADAE"/>
      </a:accent3>
      <a:accent4>
        <a:srgbClr val="8C7B70"/>
      </a:accent4>
      <a:accent5>
        <a:srgbClr val="8FB08C"/>
      </a:accent5>
      <a:accent6>
        <a:srgbClr val="D19049"/>
      </a:accent6>
      <a:hlink>
        <a:srgbClr val="00A3D6"/>
      </a:hlink>
      <a:folHlink>
        <a:srgbClr val="694F07"/>
      </a:folHlink>
    </a:clrScheme>
    <a:fontScheme name="Техническая">
      <a:majorFont>
        <a:latin typeface="Franklin Gothic Book"/>
        <a:ea typeface=""/>
        <a:cs typeface=""/>
        <a:font script="Jpan" typeface="ＭＳ Ｐゴシック"/>
        <a:font script="Hang" typeface="HY견고딕"/>
        <a:font script="Hans" typeface="宋体"/>
        <a:font script="Hant" typeface="微軟正黑體"/>
        <a:font script="Arab" typeface="Tahoma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Arial"/>
        <a:ea typeface=""/>
        <a:cs typeface=""/>
        <a:font script="Jpan" typeface="HGｺﾞｼｯｸM"/>
        <a:font script="Hang" typeface="HY중고딕"/>
        <a:font script="Hans" typeface="黑体"/>
        <a:font script="Hant" typeface="微軟正黑體"/>
        <a:font script="Arab" typeface="Tahoma"/>
        <a:font script="Hebr" typeface="Levenim MT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Техническая">
      <a:fillStyleLst>
        <a:solidFill>
          <a:schemeClr val="phClr"/>
        </a:solidFill>
        <a:gradFill rotWithShape="1">
          <a:gsLst>
            <a:gs pos="0">
              <a:schemeClr val="phClr">
                <a:tint val="1000"/>
              </a:schemeClr>
            </a:gs>
            <a:gs pos="68000">
              <a:schemeClr val="phClr">
                <a:tint val="77000"/>
              </a:schemeClr>
            </a:gs>
            <a:gs pos="81000">
              <a:schemeClr val="phClr">
                <a:tint val="79000"/>
              </a:schemeClr>
            </a:gs>
            <a:gs pos="86000">
              <a:schemeClr val="phClr">
                <a:tint val="73000"/>
              </a:schemeClr>
            </a:gs>
            <a:gs pos="100000">
              <a:schemeClr val="phClr">
                <a:tint val="35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3000"/>
                <a:satMod val="150000"/>
              </a:schemeClr>
            </a:gs>
            <a:gs pos="25000">
              <a:schemeClr val="phClr">
                <a:tint val="96000"/>
                <a:shade val="80000"/>
                <a:satMod val="105000"/>
              </a:schemeClr>
            </a:gs>
            <a:gs pos="38000">
              <a:schemeClr val="phClr">
                <a:tint val="96000"/>
                <a:shade val="59000"/>
                <a:satMod val="120000"/>
              </a:schemeClr>
            </a:gs>
            <a:gs pos="55000">
              <a:schemeClr val="phClr">
                <a:shade val="57000"/>
                <a:satMod val="120000"/>
              </a:schemeClr>
            </a:gs>
            <a:gs pos="80000">
              <a:schemeClr val="phClr">
                <a:shade val="56000"/>
                <a:satMod val="145000"/>
              </a:schemeClr>
            </a:gs>
            <a:gs pos="88000">
              <a:schemeClr val="phClr">
                <a:shade val="63000"/>
                <a:satMod val="160000"/>
              </a:schemeClr>
            </a:gs>
            <a:gs pos="100000">
              <a:schemeClr val="phClr">
                <a:tint val="99555"/>
                <a:satMod val="155000"/>
              </a:schemeClr>
            </a:gs>
          </a:gsLst>
          <a:lin ang="5400000" scaled="1"/>
        </a:gradFill>
      </a:fillStyleLst>
      <a:lnStyleLst>
        <a:ln w="9525" cap="flat" cmpd="sng" algn="ctr">
          <a:solidFill>
            <a:schemeClr val="phClr">
              <a:shade val="60000"/>
              <a:satMod val="300000"/>
            </a:schemeClr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glow rad="635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00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</a:effectStyle>
        <a:effectStyle>
          <a:effectLst>
            <a:glow rad="76200">
              <a:schemeClr val="phClr">
                <a:tint val="30000"/>
                <a:shade val="95000"/>
                <a:satMod val="300000"/>
                <a:alpha val="50000"/>
              </a:schemeClr>
            </a:glow>
          </a:effectLst>
          <a:scene3d>
            <a:camera prst="orthographicFront" fov="0">
              <a:rot lat="0" lon="0" rev="0"/>
            </a:camera>
            <a:lightRig rig="harsh" dir="t">
              <a:rot lat="6000000" lon="6000000" rev="0"/>
            </a:lightRig>
          </a:scene3d>
          <a:sp3d contourW="10000" prstMaterial="metal">
            <a:bevelT w="20000" h="9000" prst="softRound"/>
            <a:contourClr>
              <a:schemeClr val="phClr">
                <a:shade val="30000"/>
                <a:satMod val="20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shade val="40000"/>
                <a:satMod val="150000"/>
              </a:schemeClr>
            </a:gs>
            <a:gs pos="30000">
              <a:schemeClr val="phClr">
                <a:shade val="60000"/>
                <a:satMod val="150000"/>
              </a:schemeClr>
            </a:gs>
            <a:gs pos="100000">
              <a:schemeClr val="phClr">
                <a:tint val="83000"/>
                <a:satMod val="200000"/>
              </a:schemeClr>
            </a:gs>
          </a:gsLst>
          <a:lin ang="13000000" scaled="0"/>
        </a:gra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60000" t="50000" r="40000" b="50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Technic</Template>
  <TotalTime>264</TotalTime>
  <Words>276</Words>
  <Application>Microsoft Office PowerPoint</Application>
  <PresentationFormat>Экран (4:3)</PresentationFormat>
  <Paragraphs>126</Paragraphs>
  <Slides>12</Slides>
  <Notes>1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12</vt:i4>
      </vt:variant>
    </vt:vector>
  </HeadingPairs>
  <TitlesOfParts>
    <vt:vector size="13" baseType="lpstr">
      <vt:lpstr>Техническая</vt:lpstr>
      <vt:lpstr>Слайд 1</vt:lpstr>
      <vt:lpstr>Слайд 2</vt:lpstr>
      <vt:lpstr>Слайд 3</vt:lpstr>
      <vt:lpstr>Слайд 4</vt:lpstr>
      <vt:lpstr>Слайд 5</vt:lpstr>
      <vt:lpstr>Слайд 6</vt:lpstr>
      <vt:lpstr>Слайд 7</vt:lpstr>
      <vt:lpstr>Слайд 8</vt:lpstr>
      <vt:lpstr>Слайд 9</vt:lpstr>
      <vt:lpstr>Слайд 10</vt:lpstr>
      <vt:lpstr>Слайд 11</vt:lpstr>
      <vt:lpstr>Слайд 12</vt:lpstr>
    </vt:vector>
  </TitlesOfParts>
  <Company>Grizli777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Слайд 1</dc:title>
  <dc:creator>Валентина</dc:creator>
  <cp:lastModifiedBy>Олег</cp:lastModifiedBy>
  <cp:revision>33</cp:revision>
  <dcterms:created xsi:type="dcterms:W3CDTF">2012-12-02T12:34:51Z</dcterms:created>
  <dcterms:modified xsi:type="dcterms:W3CDTF">2013-01-14T14:40:34Z</dcterms:modified>
</cp:coreProperties>
</file>

<file path=docProps/thumbnail.jpeg>
</file>