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68" r:id="rId4"/>
    <p:sldId id="257" r:id="rId5"/>
    <p:sldId id="258" r:id="rId6"/>
    <p:sldId id="261" r:id="rId7"/>
    <p:sldId id="260" r:id="rId8"/>
    <p:sldId id="262" r:id="rId9"/>
    <p:sldId id="266" r:id="rId10"/>
    <p:sldId id="264" r:id="rId11"/>
    <p:sldId id="265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686800" cy="494667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Идеальный  газ </a:t>
            </a:r>
            <a:endParaRPr lang="ru-RU" sz="4800" b="1" dirty="0" smtClean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4" name="Picture 2" descr="C:\Documents and Settings\Дом\Мои документы\Классы\X класс\Тем. разделы\идеальный газ\Рисунки\6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2285992"/>
            <a:ext cx="3333773" cy="2500330"/>
          </a:xfrm>
          <a:prstGeom prst="rect">
            <a:avLst/>
          </a:prstGeom>
          <a:noFill/>
        </p:spPr>
      </p:pic>
      <p:pic>
        <p:nvPicPr>
          <p:cNvPr id="15" name="Рисунок 14" descr="C:\Documents and Settings\Дом\Мои документы\Классы\X класс\Тем. разделы\идеальный газ\газовые законы\Картинки, формулы\ris15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071678"/>
            <a:ext cx="2095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Дано:             СИ                 Решение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m = 6</a:t>
            </a:r>
            <a:r>
              <a:rPr lang="ru-RU" dirty="0" smtClean="0"/>
              <a:t>кг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V = 5</a:t>
            </a:r>
            <a:r>
              <a:rPr lang="ru-RU" dirty="0" smtClean="0"/>
              <a:t>м</a:t>
            </a:r>
            <a:r>
              <a:rPr lang="ru-RU" dirty="0" smtClean="0">
                <a:latin typeface="Times New Roman"/>
                <a:cs typeface="Times New Roman"/>
              </a:rPr>
              <a:t>³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p =</a:t>
            </a:r>
            <a:r>
              <a:rPr lang="ru-RU" dirty="0" smtClean="0"/>
              <a:t> 200кПа             Па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v - ?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572398" y="3000372"/>
            <a:ext cx="2428098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786050" y="3286124"/>
          <a:ext cx="1119194" cy="596904"/>
        </p:xfrm>
        <a:graphic>
          <a:graphicData uri="http://schemas.openxmlformats.org/presentationml/2006/ole">
            <p:oleObj spid="_x0000_s6146" name="Equation" r:id="rId3" imgW="380880" imgH="203040" progId="Equation.3">
              <p:embed/>
            </p:oleObj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rot="5400000">
            <a:off x="3144034" y="2999578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448175" y="2071688"/>
          <a:ext cx="1819275" cy="1084262"/>
        </p:xfrm>
        <a:graphic>
          <a:graphicData uri="http://schemas.openxmlformats.org/presentationml/2006/ole">
            <p:oleObj spid="_x0000_s6147" name="Equation" r:id="rId4" imgW="660240" imgH="39348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6715140" y="2071678"/>
          <a:ext cx="1285875" cy="1138487"/>
        </p:xfrm>
        <a:graphic>
          <a:graphicData uri="http://schemas.openxmlformats.org/presentationml/2006/ole">
            <p:oleObj spid="_x0000_s6148" name="Equation" r:id="rId5" imgW="444240" imgH="393480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4894263" y="3038475"/>
          <a:ext cx="1712912" cy="1177925"/>
        </p:xfrm>
        <a:graphic>
          <a:graphicData uri="http://schemas.openxmlformats.org/presentationml/2006/ole">
            <p:oleObj spid="_x0000_s6149" name="Equation" r:id="rId6" imgW="609480" imgH="41904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1825625" y="4286250"/>
          <a:ext cx="6746875" cy="1214438"/>
        </p:xfrm>
        <a:graphic>
          <a:graphicData uri="http://schemas.openxmlformats.org/presentationml/2006/ole">
            <p:oleObj spid="_x0000_s6150" name="Equation" r:id="rId7" imgW="2539800" imgH="457200" progId="Equation.3">
              <p:embed/>
            </p:oleObj>
          </a:graphicData>
        </a:graphic>
      </p:graphicFrame>
      <p:cxnSp>
        <p:nvCxnSpPr>
          <p:cNvPr id="12" name="Прямая соединительная линия 11"/>
          <p:cNvCxnSpPr/>
          <p:nvPr/>
        </p:nvCxnSpPr>
        <p:spPr>
          <a:xfrm>
            <a:off x="7143768" y="5143512"/>
            <a:ext cx="142876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§ 61, 63</a:t>
            </a:r>
          </a:p>
          <a:p>
            <a:r>
              <a:rPr lang="ru-RU" dirty="0" smtClean="0">
                <a:latin typeface="Times New Roman"/>
                <a:cs typeface="Times New Roman"/>
              </a:rPr>
              <a:t>Упр. 11 (8, 9)</a:t>
            </a:r>
          </a:p>
          <a:p>
            <a:r>
              <a:rPr lang="ru-RU" smtClean="0">
                <a:latin typeface="Times New Roman"/>
                <a:cs typeface="Times New Roman"/>
              </a:rPr>
              <a:t>Выучить обозначения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ИДЕАЛЬНЫЙ  ГАЗ – физическая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модель газа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1. Объемом всех молекул можно пренебречь</a:t>
            </a:r>
          </a:p>
          <a:p>
            <a:r>
              <a:rPr lang="ru-RU" i="1" dirty="0" smtClean="0"/>
              <a:t>2. Молекулы движутся только поступательно</a:t>
            </a:r>
          </a:p>
          <a:p>
            <a:r>
              <a:rPr lang="ru-RU" i="1" dirty="0" smtClean="0"/>
              <a:t>3. Силы притяжения ничтожно малы</a:t>
            </a:r>
          </a:p>
          <a:p>
            <a:r>
              <a:rPr lang="ru-RU" i="1" dirty="0" smtClean="0"/>
              <a:t>4. Силы отталкивания возникают при столкновении</a:t>
            </a:r>
          </a:p>
          <a:p>
            <a:r>
              <a:rPr lang="ru-RU" i="1" dirty="0" smtClean="0"/>
              <a:t>5. Потенциальной энергией взаимодействия можно пренебречь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ПАРАМЕТРЫ  ИДЕАЛЬНОГО  ГАЗА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Дом\Мои документы\Классы\X класс\Тем. разделы\идеальный газ\Рисунки\65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3" y="1398571"/>
            <a:ext cx="6898268" cy="5173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СРЕДНЕКВАДРАТИЧНАЯ   СКОРОСТЬ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 как движение молекул газа хаотическое, то направление и величина скорости могут быть любыми.</a:t>
            </a:r>
          </a:p>
          <a:p>
            <a:r>
              <a:rPr lang="ru-RU" dirty="0" smtClean="0"/>
              <a:t>Если </a:t>
            </a:r>
            <a:r>
              <a:rPr lang="en-US" dirty="0" smtClean="0"/>
              <a:t>v</a:t>
            </a:r>
            <a:r>
              <a:rPr lang="en-US" sz="1600" dirty="0" smtClean="0"/>
              <a:t>1  </a:t>
            </a:r>
            <a:r>
              <a:rPr lang="en-US" dirty="0" smtClean="0"/>
              <a:t>v</a:t>
            </a:r>
            <a:r>
              <a:rPr lang="en-US" sz="1600" dirty="0" smtClean="0"/>
              <a:t>2</a:t>
            </a:r>
            <a:r>
              <a:rPr lang="en-US" dirty="0" smtClean="0"/>
              <a:t> v</a:t>
            </a:r>
            <a:r>
              <a:rPr lang="en-US" sz="1600" dirty="0" smtClean="0"/>
              <a:t>3</a:t>
            </a:r>
            <a:r>
              <a:rPr lang="en-US" dirty="0" smtClean="0"/>
              <a:t> ….</a:t>
            </a:r>
            <a:r>
              <a:rPr lang="en-US" dirty="0" err="1" smtClean="0"/>
              <a:t>v</a:t>
            </a:r>
            <a:r>
              <a:rPr lang="en-US" sz="1400" dirty="0" err="1" smtClean="0"/>
              <a:t>N</a:t>
            </a:r>
            <a:r>
              <a:rPr lang="en-US" dirty="0" smtClean="0"/>
              <a:t> – </a:t>
            </a:r>
            <a:r>
              <a:rPr lang="ru-RU" dirty="0" smtClean="0"/>
              <a:t>скорости отдельных молекул, то сумма скоростей молекул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            </a:t>
            </a:r>
            <a:r>
              <a:rPr lang="en-US" dirty="0" smtClean="0"/>
              <a:t>   v</a:t>
            </a:r>
            <a:r>
              <a:rPr lang="en-US" sz="1600" dirty="0" smtClean="0"/>
              <a:t>1</a:t>
            </a:r>
            <a:r>
              <a:rPr lang="en-US" dirty="0" smtClean="0"/>
              <a:t> + v</a:t>
            </a:r>
            <a:r>
              <a:rPr lang="en-US" sz="1600" dirty="0" smtClean="0"/>
              <a:t>2</a:t>
            </a:r>
            <a:r>
              <a:rPr lang="en-US" dirty="0" smtClean="0"/>
              <a:t> + ….. + </a:t>
            </a:r>
            <a:r>
              <a:rPr lang="en-US" dirty="0" err="1" smtClean="0"/>
              <a:t>v</a:t>
            </a:r>
            <a:r>
              <a:rPr lang="en-US" sz="1400" dirty="0" err="1" smtClean="0"/>
              <a:t>N</a:t>
            </a:r>
            <a:r>
              <a:rPr lang="en-US" dirty="0" smtClean="0"/>
              <a:t> = 0</a:t>
            </a:r>
          </a:p>
          <a:p>
            <a:r>
              <a:rPr lang="ru-RU" dirty="0" smtClean="0"/>
              <a:t>Среднеквадратичная скорость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000232" y="4357694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714612" y="4357694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214810" y="4357694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627313" y="5214938"/>
          <a:ext cx="3579812" cy="1171575"/>
        </p:xfrm>
        <a:graphic>
          <a:graphicData uri="http://schemas.openxmlformats.org/presentationml/2006/ole">
            <p:oleObj spid="_x0000_s2050" name="Equation" r:id="rId3" imgW="139680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  Вследствие теплового                                движения, частицы газа                                время от времени </a:t>
            </a:r>
            <a:r>
              <a:rPr lang="ru-RU" i="1" dirty="0" smtClean="0">
                <a:solidFill>
                  <a:srgbClr val="0070C0"/>
                </a:solidFill>
              </a:rPr>
              <a:t>ударяются                        </a:t>
            </a:r>
            <a:r>
              <a:rPr lang="ru-RU" i="1" dirty="0" smtClean="0"/>
              <a:t> о стенки сосуда. При каждом                             ударе молекулы действуют на                                    стенку сосуда с </a:t>
            </a:r>
            <a:r>
              <a:rPr lang="ru-RU" i="1" dirty="0" smtClean="0">
                <a:solidFill>
                  <a:srgbClr val="0070C0"/>
                </a:solidFill>
              </a:rPr>
              <a:t>некоторой                                    силой</a:t>
            </a:r>
            <a:r>
              <a:rPr lang="ru-RU" i="1" dirty="0" smtClean="0"/>
              <a:t>. Складываясь друг с                                 другом, силы ударов отдельных                            частиц образуют некоторую                                </a:t>
            </a:r>
            <a:r>
              <a:rPr lang="ru-RU" i="1" dirty="0" smtClean="0">
                <a:solidFill>
                  <a:srgbClr val="0070C0"/>
                </a:solidFill>
              </a:rPr>
              <a:t>силу  давления</a:t>
            </a:r>
            <a:r>
              <a:rPr lang="ru-RU" i="1" dirty="0" smtClean="0"/>
              <a:t>, постоянно                                   действующую на стенку. </a:t>
            </a:r>
            <a:endParaRPr lang="ru-RU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ДАВЛЕНИЕ   ГАЗА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Documents and Settings\1\Мои документы\идеальный газ 10\ris14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714488"/>
            <a:ext cx="285748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643042" y="1571612"/>
            <a:ext cx="5072098" cy="21431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  - </a:t>
            </a:r>
            <a:r>
              <a:rPr lang="ru-RU" i="1" dirty="0" smtClean="0"/>
              <a:t>давление газа</a:t>
            </a:r>
          </a:p>
          <a:p>
            <a:r>
              <a:rPr lang="en-US" dirty="0" smtClean="0"/>
              <a:t>m</a:t>
            </a:r>
            <a:r>
              <a:rPr lang="ru-RU" sz="1600" dirty="0" smtClean="0"/>
              <a:t>0 </a:t>
            </a:r>
            <a:r>
              <a:rPr lang="ru-RU" dirty="0" smtClean="0"/>
              <a:t> - </a:t>
            </a:r>
            <a:r>
              <a:rPr lang="ru-RU" i="1" dirty="0" smtClean="0"/>
              <a:t>масса молекулы</a:t>
            </a:r>
            <a:endParaRPr lang="en-US" i="1" dirty="0" smtClean="0"/>
          </a:p>
          <a:p>
            <a:r>
              <a:rPr lang="en-US" dirty="0" smtClean="0"/>
              <a:t>v</a:t>
            </a:r>
            <a:r>
              <a:rPr lang="ru-RU" dirty="0" smtClean="0"/>
              <a:t> – </a:t>
            </a:r>
            <a:r>
              <a:rPr lang="ru-RU" i="1" dirty="0" smtClean="0"/>
              <a:t>среднеквадратичная скорость</a:t>
            </a:r>
          </a:p>
          <a:p>
            <a:r>
              <a:rPr lang="en-US" dirty="0" smtClean="0"/>
              <a:t>n</a:t>
            </a:r>
            <a:r>
              <a:rPr lang="ru-RU" dirty="0" smtClean="0"/>
              <a:t> – </a:t>
            </a:r>
            <a:r>
              <a:rPr lang="ru-RU" i="1" dirty="0" smtClean="0"/>
              <a:t>концентрация частиц</a:t>
            </a:r>
            <a:r>
              <a:rPr lang="en-US" i="1" dirty="0" smtClean="0"/>
              <a:t> </a:t>
            </a:r>
            <a:endParaRPr lang="ru-RU" i="1" dirty="0"/>
          </a:p>
        </p:txBody>
      </p:sp>
      <p:graphicFrame>
        <p:nvGraphicFramePr>
          <p:cNvPr id="4099" name="Содержимое 3"/>
          <p:cNvGraphicFramePr>
            <a:graphicFrameLocks noChangeAspect="1"/>
          </p:cNvGraphicFramePr>
          <p:nvPr/>
        </p:nvGraphicFramePr>
        <p:xfrm>
          <a:off x="2147888" y="1571625"/>
          <a:ext cx="4278312" cy="2105025"/>
        </p:xfrm>
        <a:graphic>
          <a:graphicData uri="http://schemas.openxmlformats.org/presentationml/2006/ole">
            <p:oleObj spid="_x0000_s4099" name="Equation" r:id="rId3" imgW="799920" imgH="393480" progId="Equation.3">
              <p:embed/>
            </p:oleObj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ОСНОВНОЕ  УРАВНЕНИЕ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идеального  газа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АНАЛИЗ   УРАВНЕНИЯ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Чем больше масса частиц, тем больше сила удара о стенки (</a:t>
            </a:r>
            <a:r>
              <a:rPr lang="en-US" dirty="0" smtClean="0"/>
              <a:t>m</a:t>
            </a:r>
            <a:r>
              <a:rPr lang="en-US" sz="1600" dirty="0" smtClean="0"/>
              <a:t>0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/>
              <a:t>2. Чем больше число частиц (</a:t>
            </a:r>
            <a:r>
              <a:rPr lang="en-US" dirty="0" smtClean="0"/>
              <a:t>n)</a:t>
            </a:r>
            <a:r>
              <a:rPr lang="ru-RU" dirty="0" smtClean="0"/>
              <a:t>, тем чаще совершаются удары о стенку</a:t>
            </a:r>
          </a:p>
          <a:p>
            <a:r>
              <a:rPr lang="ru-RU" dirty="0" smtClean="0"/>
              <a:t>3. Чем больше скорость частиц, тем чаще удары о стенку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43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726"/>
                <a:gridCol w="4357718"/>
                <a:gridCol w="1400156"/>
              </a:tblGrid>
              <a:tr h="5069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ФОРМУЛА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ОБОЗНАЧЕНИЯ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ЕДИНИЦЫ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n </a:t>
                      </a:r>
                      <a:r>
                        <a:rPr lang="en-US" sz="2400" i="1" dirty="0" smtClean="0"/>
                        <a:t>– </a:t>
                      </a:r>
                      <a:r>
                        <a:rPr lang="ru-RU" sz="2400" i="1" dirty="0" smtClean="0"/>
                        <a:t>концентрация частиц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N </a:t>
                      </a:r>
                      <a:r>
                        <a:rPr lang="en-US" sz="2400" dirty="0" smtClean="0"/>
                        <a:t>– </a:t>
                      </a:r>
                      <a:r>
                        <a:rPr lang="ru-RU" sz="2400" i="1" dirty="0" smtClean="0"/>
                        <a:t>число частиц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V</a:t>
                      </a:r>
                      <a:r>
                        <a:rPr lang="en-US" sz="2400" dirty="0" smtClean="0"/>
                        <a:t> – </a:t>
                      </a:r>
                      <a:r>
                        <a:rPr lang="ru-RU" sz="2400" i="1" dirty="0" smtClean="0"/>
                        <a:t>объём газа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solidFill>
                            <a:srgbClr val="C00000"/>
                          </a:solidFill>
                        </a:rPr>
                        <a:t>Е </a:t>
                      </a:r>
                      <a:r>
                        <a:rPr lang="ru-RU" sz="2400" dirty="0" smtClean="0"/>
                        <a:t>– </a:t>
                      </a:r>
                      <a:r>
                        <a:rPr lang="ru-RU" sz="2400" i="1" dirty="0" smtClean="0"/>
                        <a:t>кинетическая энергия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i="1" dirty="0" smtClean="0"/>
                        <a:t>молекулы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sz="2400" dirty="0" smtClean="0"/>
                        <a:t> – </a:t>
                      </a:r>
                      <a:r>
                        <a:rPr lang="ru-RU" sz="2400" i="1" dirty="0" smtClean="0"/>
                        <a:t>масса газа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l-GR" sz="2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ρ</a:t>
                      </a:r>
                      <a:r>
                        <a:rPr lang="en-US" sz="2400" dirty="0" smtClean="0">
                          <a:latin typeface="+mn-lt"/>
                        </a:rPr>
                        <a:t> – </a:t>
                      </a:r>
                      <a:r>
                        <a:rPr lang="ru-RU" sz="2400" i="1" dirty="0" smtClean="0">
                          <a:latin typeface="+mn-lt"/>
                        </a:rPr>
                        <a:t>плотность газа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v </a:t>
                      </a:r>
                      <a:r>
                        <a:rPr lang="en-US" sz="2400" dirty="0" smtClean="0">
                          <a:latin typeface="+mn-lt"/>
                        </a:rPr>
                        <a:t>– 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i="1" dirty="0" smtClean="0"/>
                        <a:t>скорость молекул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 м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ˉ³</a:t>
                      </a:r>
                      <a:r>
                        <a:rPr lang="ru-RU" sz="2400" dirty="0" smtClean="0"/>
                        <a:t>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2400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м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³</a:t>
                      </a:r>
                      <a:endParaRPr lang="ru-RU" sz="2400" dirty="0"/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 Дж</a:t>
                      </a:r>
                    </a:p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2400" dirty="0" smtClean="0"/>
                        <a:t>кг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кг/м</a:t>
                      </a:r>
                      <a:r>
                        <a:rPr lang="ru-RU" sz="2400" dirty="0" smtClean="0">
                          <a:latin typeface="Times New Roman"/>
                          <a:cs typeface="Times New Roman"/>
                        </a:rPr>
                        <a:t>³</a:t>
                      </a:r>
                      <a:endParaRPr lang="ru-RU" sz="2400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dirty="0" smtClean="0"/>
                        <a:t>м/с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4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4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34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ДРУГИЕ   ФОРМУЛЫ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928662" y="2071678"/>
          <a:ext cx="1290637" cy="1176337"/>
        </p:xfrm>
        <a:graphic>
          <a:graphicData uri="http://schemas.openxmlformats.org/presentationml/2006/ole">
            <p:oleObj spid="_x0000_s23555" name="Equation" r:id="rId3" imgW="431640" imgH="39348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857224" y="3214686"/>
          <a:ext cx="1733550" cy="1143000"/>
        </p:xfrm>
        <a:graphic>
          <a:graphicData uri="http://schemas.openxmlformats.org/presentationml/2006/ole">
            <p:oleObj spid="_x0000_s23556" name="Equation" r:id="rId4" imgW="596880" imgH="393480" progId="Equation.3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803275" y="4357688"/>
          <a:ext cx="1889125" cy="1125537"/>
        </p:xfrm>
        <a:graphic>
          <a:graphicData uri="http://schemas.openxmlformats.org/presentationml/2006/ole">
            <p:oleObj spid="_x0000_s23557" name="Equation" r:id="rId5" imgW="660240" imgH="393480" progId="Equation.3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1071538" y="5429264"/>
          <a:ext cx="1357313" cy="1201737"/>
        </p:xfrm>
        <a:graphic>
          <a:graphicData uri="http://schemas.openxmlformats.org/presentationml/2006/ole">
            <p:oleObj spid="_x0000_s23558" name="Equation" r:id="rId6" imgW="44424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Какова  среднеквадратичная скорость  движения  молекул газа, если  его  масса  6кг, объём  5м³  и  давление 200кПа?</a:t>
            </a:r>
            <a:endParaRPr lang="ru-RU" sz="40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322</Words>
  <PresentationFormat>Экран (4:3)</PresentationFormat>
  <Paragraphs>68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Тема Office</vt:lpstr>
      <vt:lpstr>Трек</vt:lpstr>
      <vt:lpstr>Equation</vt:lpstr>
      <vt:lpstr>Microsoft Equation 3.0</vt:lpstr>
      <vt:lpstr>    УРОК  ФИЗИКИ  В  10  КЛАССЕ</vt:lpstr>
      <vt:lpstr>ИДЕАЛЬНЫЙ  ГАЗ – физическая  модель газа</vt:lpstr>
      <vt:lpstr>ПАРАМЕТРЫ  ИДЕАЛЬНОГО  ГАЗА</vt:lpstr>
      <vt:lpstr>СРЕДНЕКВАДРАТИЧНАЯ   СКОРОСТЬ</vt:lpstr>
      <vt:lpstr>ДАВЛЕНИЕ   ГАЗА</vt:lpstr>
      <vt:lpstr>ОСНОВНОЕ  УРАВНЕНИЕ идеального  газа</vt:lpstr>
      <vt:lpstr>АНАЛИЗ   УРАВНЕНИЯ</vt:lpstr>
      <vt:lpstr>ДРУГИЕ   ФОРМУЛЫ</vt:lpstr>
      <vt:lpstr>ЗАДАЧА</vt:lpstr>
      <vt:lpstr>ЗАДАЧА</vt:lpstr>
      <vt:lpstr>ДОМАШНЕЕ 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ИДЕАЛЬНЫЙ  ГАЗ – физическая  модель газа</dc:title>
  <cp:lastModifiedBy>SamLab.ws</cp:lastModifiedBy>
  <cp:revision>22</cp:revision>
  <dcterms:modified xsi:type="dcterms:W3CDTF">2013-01-07T10:27:30Z</dcterms:modified>
</cp:coreProperties>
</file>