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E5F5C-E197-45CE-B33D-22B7197515FE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A907F-DEC7-4F48-A418-8833F6B6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33F2E-5EC0-4B10-947C-2E245BC8DCDE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7C404-C7B0-44A2-BBBF-4255E92BD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58B9-2159-4427-B46E-E733C2DA2D13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59C42-64F5-4D37-B156-DC65A74CA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65250-C31A-4365-AECD-09DD7BECD853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5372E-D911-4368-BD3E-F5C3720BE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18B06-1F0D-44FA-ACA7-C287C2849173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52F1C-F810-459D-A434-8DAF90FD9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43326-2314-4BE9-BE73-4ACE9C3E6D08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CFB6A-B343-4614-8804-EF527F695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4135-1400-4AB3-AFE5-9566F0687615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6CE7E-99EA-44BA-A569-81F057798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62F9E-EAA2-49A5-85FE-E3944BF01AFE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DCEDA-8619-4B0A-B6D5-54ABE0139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E2FE8-F3A7-420C-8FFD-54AB1D89A531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434D7-30BF-478A-9D96-7D7D1D37F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FB725-6DB8-4C2A-95BC-07C2FF207870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6974E-2598-489F-ABF9-465B6A963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5A271-A887-43FC-8C88-1E7D25ACAF2C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24EBE-91CC-4F12-9CB5-24CFD9509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B1669-C6F4-4C52-859D-AAA0D359464F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E52CB0-B90A-4319-B156-7B1D2BBE8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smtClean="0">
                <a:solidFill>
                  <a:srgbClr val="FFFF00"/>
                </a:solidFill>
              </a:rPr>
              <a:t>Голосеменные растения.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4365625"/>
            <a:ext cx="6400800" cy="1752600"/>
          </a:xfrm>
        </p:spPr>
        <p:txBody>
          <a:bodyPr/>
          <a:lstStyle/>
          <a:p>
            <a:r>
              <a:rPr lang="ru-RU" sz="2400" smtClean="0">
                <a:solidFill>
                  <a:srgbClr val="00B0F0"/>
                </a:solidFill>
              </a:rPr>
              <a:t>Смолина Ольга Викторовна</a:t>
            </a:r>
          </a:p>
          <a:p>
            <a:r>
              <a:rPr lang="ru-RU" sz="2400" smtClean="0">
                <a:solidFill>
                  <a:srgbClr val="00B0F0"/>
                </a:solidFill>
              </a:rPr>
              <a:t>Учитель биологии</a:t>
            </a:r>
          </a:p>
          <a:p>
            <a:r>
              <a:rPr lang="ru-RU" sz="2400" smtClean="0">
                <a:solidFill>
                  <a:srgbClr val="00B0F0"/>
                </a:solidFill>
              </a:rPr>
              <a:t>МБОУ СОШ №5, г. Торжок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Класс Саговниковые.</a:t>
            </a:r>
            <a:br>
              <a:rPr lang="ru-RU" sz="2800" smtClean="0"/>
            </a:br>
            <a:r>
              <a:rPr lang="ru-RU" sz="2800" smtClean="0"/>
              <a:t>Растения похожи на пальмы.</a:t>
            </a:r>
          </a:p>
        </p:txBody>
      </p:sp>
      <p:pic>
        <p:nvPicPr>
          <p:cNvPr id="22531" name="Picture 2" descr="D:\Олечка\Презентации\Ботаника\иллюстрации голосеменные\0018-018-Klass-3.-Sagovnikovy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341438"/>
            <a:ext cx="7885112" cy="5516562"/>
          </a:xfrm>
        </p:spPr>
      </p:pic>
      <p:pic>
        <p:nvPicPr>
          <p:cNvPr id="22532" name="Picture 5" descr="D:\Олечка\Презентации\Ботаника\иллюстрации голосеменные\0009-010-Otdel-Golosemenny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" y="2360613"/>
            <a:ext cx="29686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Класс Гинкговые.</a:t>
            </a:r>
          </a:p>
        </p:txBody>
      </p:sp>
      <p:sp>
        <p:nvSpPr>
          <p:cNvPr id="2355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smtClean="0"/>
              <a:t>Единственный представитель – гинкго двулопастный. Листовая пластинка вееровидной формы, с древним дихотомическим типом жилкования.</a:t>
            </a:r>
          </a:p>
        </p:txBody>
      </p:sp>
      <p:pic>
        <p:nvPicPr>
          <p:cNvPr id="23556" name="Picture 2" descr="D:\Олечка\Презентации\Ботаника\иллюстрации голосеменные\гинкго двулопаст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188913"/>
            <a:ext cx="5903912" cy="4721225"/>
          </a:xfrm>
        </p:spPr>
      </p:pic>
      <p:pic>
        <p:nvPicPr>
          <p:cNvPr id="23557" name="Picture 3" descr="D:\Олечка\Презентации\Ботаника\иллюстрации голосеменные\631f1f0262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860800"/>
            <a:ext cx="463550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50825" y="273050"/>
            <a:ext cx="3214688" cy="1162050"/>
          </a:xfrm>
        </p:spPr>
        <p:txBody>
          <a:bodyPr/>
          <a:lstStyle/>
          <a:p>
            <a:r>
              <a:rPr lang="ru-RU" sz="3600" smtClean="0"/>
              <a:t>Класс Гнетовые.</a:t>
            </a:r>
          </a:p>
        </p:txBody>
      </p:sp>
      <p:sp>
        <p:nvSpPr>
          <p:cNvPr id="24579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435100"/>
            <a:ext cx="3097213" cy="4691063"/>
          </a:xfrm>
        </p:spPr>
        <p:txBody>
          <a:bodyPr/>
          <a:lstStyle/>
          <a:p>
            <a:r>
              <a:rPr lang="ru-RU" sz="2800" smtClean="0"/>
              <a:t>Эфедра хвощевая (получают спазмолитическое вещество эфедрин), вельвичия удивительная – имеет всего два листа, растущие всю жизнь.</a:t>
            </a:r>
          </a:p>
        </p:txBody>
      </p:sp>
      <p:pic>
        <p:nvPicPr>
          <p:cNvPr id="24580" name="Picture 2" descr="D:\Олечка\Презентации\Ботаника\иллюстрации голосеменные\image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43600" y="0"/>
            <a:ext cx="3200400" cy="4000500"/>
          </a:xfrm>
        </p:spPr>
      </p:pic>
      <p:pic>
        <p:nvPicPr>
          <p:cNvPr id="24581" name="Picture 3" descr="D:\Олечка\Презентации\Ботаника\иллюстрации голосеменные\hvoinik-dvuhkoloskovy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4763"/>
            <a:ext cx="2881313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 descr="D:\Олечка\Презентации\Ботаника\иллюстрации голосеменные\welwitschia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4010025"/>
            <a:ext cx="5640388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3240088" cy="1196975"/>
          </a:xfrm>
        </p:spPr>
        <p:txBody>
          <a:bodyPr/>
          <a:lstStyle/>
          <a:p>
            <a:r>
              <a:rPr lang="ru-RU" sz="3600" smtClean="0"/>
              <a:t>Класс Хвойные.</a:t>
            </a:r>
          </a:p>
        </p:txBody>
      </p:sp>
      <p:sp>
        <p:nvSpPr>
          <p:cNvPr id="25603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b="1" smtClean="0"/>
              <a:t>Семейство Сосновые.</a:t>
            </a:r>
          </a:p>
          <a:p>
            <a:r>
              <a:rPr lang="ru-RU" sz="2400" smtClean="0"/>
              <a:t>Сосна обыкновенная, сосна сибирская (кедровая), ель, пихта, лиственница.</a:t>
            </a:r>
          </a:p>
        </p:txBody>
      </p:sp>
      <p:pic>
        <p:nvPicPr>
          <p:cNvPr id="25604" name="Picture 2" descr="D:\Олечка\Презентации\Ботаника\иллюстрации голосеменные\Сосна сибирская (кедровая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0"/>
            <a:ext cx="3455987" cy="4221163"/>
          </a:xfrm>
        </p:spPr>
      </p:pic>
      <p:pic>
        <p:nvPicPr>
          <p:cNvPr id="25605" name="Picture 3" descr="D:\Олечка\Презентации\Ботаника\иллюстрации голосеменные\image0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33825"/>
            <a:ext cx="428466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D:\Олечка\Презентации\Ботаника\иллюстрации голосеменные\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859088"/>
            <a:ext cx="3278188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5" descr="D:\Олечка\Презентации\Ботаника\иллюстрации голосеменные\зрелые шишки лиственницы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21325" y="0"/>
            <a:ext cx="3622675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3214688" cy="1435100"/>
          </a:xfrm>
        </p:spPr>
        <p:txBody>
          <a:bodyPr/>
          <a:lstStyle/>
          <a:p>
            <a:r>
              <a:rPr lang="ru-RU" sz="2400" smtClean="0"/>
              <a:t>Семейство Кипарисовые.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435100"/>
            <a:ext cx="3214688" cy="4691063"/>
          </a:xfrm>
        </p:spPr>
        <p:txBody>
          <a:bodyPr/>
          <a:lstStyle/>
          <a:p>
            <a:r>
              <a:rPr lang="ru-RU" sz="2400" smtClean="0"/>
              <a:t>Кипарис, можжевельник.</a:t>
            </a:r>
          </a:p>
          <a:p>
            <a:r>
              <a:rPr lang="ru-RU" sz="2400" smtClean="0"/>
              <a:t>У можжевельника после оплодотворения становятся мясистыми, срастаются и образуют «шишко-ягоду».</a:t>
            </a:r>
          </a:p>
        </p:txBody>
      </p:sp>
      <p:pic>
        <p:nvPicPr>
          <p:cNvPr id="26628" name="Picture 2" descr="D:\Олечка\Презентации\Ботаника\иллюстрации голосеменные\8K5V7F8H6S4V6X3N2Q3W9A6I8N2W1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32250" y="0"/>
            <a:ext cx="5111750" cy="4791075"/>
          </a:xfrm>
        </p:spPr>
      </p:pic>
      <p:pic>
        <p:nvPicPr>
          <p:cNvPr id="26629" name="Picture 3" descr="D:\Олечка\Презентации\Ботаника\иллюстрации голосеменные\Можжевель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5" y="4149725"/>
            <a:ext cx="4268788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4" descr="D:\Олечка\Презентации\Ботаника\иллюстрации голосеменные\juniperus_commun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3644900"/>
            <a:ext cx="370998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smtClean="0"/>
              <a:t>Семейство Тисовые.</a:t>
            </a:r>
            <a:br>
              <a:rPr lang="ru-RU" sz="4900" b="1" dirty="0" smtClean="0"/>
            </a:br>
            <a:r>
              <a:rPr lang="ru-RU" sz="3600" dirty="0" smtClean="0"/>
              <a:t>Тис ягодный.</a:t>
            </a:r>
            <a:endParaRPr lang="ru-RU" sz="3600" dirty="0"/>
          </a:p>
        </p:txBody>
      </p:sp>
      <p:pic>
        <p:nvPicPr>
          <p:cNvPr id="27651" name="Picture 2" descr="D:\Олечка\Презентации\Ботаника\иллюстрации голосеменные\0037-044-Klass-6.-KHvojnye-Podklass-2.-KHvojnye-Pinida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412875"/>
            <a:ext cx="7920037" cy="518477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Значение Голосеменных.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ru-RU" smtClean="0"/>
              <a:t>Древесина используется как ценный строительный материал.</a:t>
            </a:r>
          </a:p>
        </p:txBody>
      </p:sp>
      <p:pic>
        <p:nvPicPr>
          <p:cNvPr id="28676" name="Picture 2" descr="C:\Users\12\Pictures\brus_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92375"/>
            <a:ext cx="514826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 descr="C:\Users\12\Pictures\design-interior-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636838"/>
            <a:ext cx="4344988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Заголовок 1"/>
          <p:cNvSpPr txBox="1"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>
                <a:latin typeface="Calibri" pitchFamily="34" charset="0"/>
              </a:rPr>
              <a:t>Значение Голосеменных.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 древесины изготавливают: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mtClean="0"/>
              <a:t>Бумагу, искусственный шелк, пластмассы, спирт, различные другие вещества и предметы.</a:t>
            </a:r>
          </a:p>
        </p:txBody>
      </p:sp>
      <p:pic>
        <p:nvPicPr>
          <p:cNvPr id="29700" name="Picture 2" descr="C:\Users\12\Pictures\fanernyykrya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4175"/>
            <a:ext cx="464343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 descr="C:\Users\12\Pictures\0021-045-Pokryshk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398713"/>
            <a:ext cx="2943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 descr="C:\Users\12\Pictures\3542593-wood-pellets-green-energy-and-branches-of-red-de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078288"/>
            <a:ext cx="3540125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5" descr="C:\Users\12\Pictures\img5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21488" y="4202113"/>
            <a:ext cx="230505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Хвойные широко используют для озеленения в декоративных целях.</a:t>
            </a:r>
            <a:endParaRPr lang="ru-RU" sz="3600" dirty="0"/>
          </a:p>
        </p:txBody>
      </p:sp>
      <p:pic>
        <p:nvPicPr>
          <p:cNvPr id="30723" name="Picture 2" descr="C:\Users\12\Pictures\38_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12875"/>
            <a:ext cx="4427538" cy="5426075"/>
          </a:xfrm>
        </p:spPr>
      </p:pic>
      <p:pic>
        <p:nvPicPr>
          <p:cNvPr id="30724" name="Picture 3" descr="C:\Users\12\Pictures\10494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341438"/>
            <a:ext cx="4427537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Хвойные леса хранят влагу, выделяют много кислорода и фитонциды. Являются местом обитания для многих животных.</a:t>
            </a:r>
            <a:endParaRPr lang="ru-RU" sz="3600" dirty="0"/>
          </a:p>
        </p:txBody>
      </p:sp>
      <p:pic>
        <p:nvPicPr>
          <p:cNvPr id="31747" name="Picture 2" descr="C:\Users\12\Pictures\mota_ru_1040809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844675"/>
            <a:ext cx="6034088" cy="5003800"/>
          </a:xfrm>
        </p:spPr>
      </p:pic>
      <p:pic>
        <p:nvPicPr>
          <p:cNvPr id="31748" name="Picture 4" descr="D:\Олечка\копытные и хищные\e1436c2285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2400" y="1628775"/>
            <a:ext cx="39116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 descr="D:\Олечка\Природа России\x_d2d3b5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4365625"/>
            <a:ext cx="3814762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Голосеменные- наиболее древняя группа высших семенных растений. Появились в пермском периоде палеозоя.</a:t>
            </a:r>
          </a:p>
        </p:txBody>
      </p:sp>
      <p:pic>
        <p:nvPicPr>
          <p:cNvPr id="14339" name="Picture 4" descr="D:\Олечка\Презентации\Ботаника\иллюстрации голосеменные\3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557338"/>
            <a:ext cx="6804025" cy="4267200"/>
          </a:xfrm>
        </p:spPr>
      </p:pic>
      <p:pic>
        <p:nvPicPr>
          <p:cNvPr id="14340" name="Picture 5" descr="D:\Олечка\Презентации\Ботаника\иллюстрации голосеменные\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63938" y="3357563"/>
            <a:ext cx="56340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Берегите леса! Срубил дерево – посади два.</a:t>
            </a:r>
            <a:endParaRPr lang="ru-RU" dirty="0"/>
          </a:p>
        </p:txBody>
      </p:sp>
      <p:pic>
        <p:nvPicPr>
          <p:cNvPr id="32771" name="Picture 2" descr="C:\Users\12\Pictures\HayalEvi_Com-Wallpapers-1280x800-148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8353425" cy="504031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Закрепление.</a:t>
            </a:r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ru-RU" smtClean="0"/>
              <a:t>По каким признакам голосеменные объединяются в один отдел?</a:t>
            </a:r>
          </a:p>
          <a:p>
            <a:r>
              <a:rPr lang="ru-RU" smtClean="0"/>
              <a:t>Какие виды голосеменных вы знаете?</a:t>
            </a:r>
          </a:p>
          <a:p>
            <a:r>
              <a:rPr lang="ru-RU" smtClean="0"/>
              <a:t>Какое значение они имеют в природе и жизни человека?</a:t>
            </a:r>
          </a:p>
        </p:txBody>
      </p:sp>
      <p:pic>
        <p:nvPicPr>
          <p:cNvPr id="33796" name="Picture 2" descr="C:\Users\12\Pictures\3825_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9725"/>
            <a:ext cx="313213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 descr="C:\Users\12\Pictures\products_1285810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4149725"/>
            <a:ext cx="223202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4" descr="C:\Users\12\Pictures\943435_w640_h640_doska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75275" y="3832225"/>
            <a:ext cx="376872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Отдел голосеменные насчитывает около 700 видов. Это в основном вечнозеленые деревья, реже кустарники, трав нет.</a:t>
            </a:r>
            <a:endParaRPr lang="ru-RU" sz="3200" b="1" dirty="0"/>
          </a:p>
        </p:txBody>
      </p:sp>
      <p:pic>
        <p:nvPicPr>
          <p:cNvPr id="15363" name="Picture 2" descr="D:\Олечка\Презентации\Ботаника\иллюстрации голосеменные\Сосн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950" y="2133600"/>
            <a:ext cx="5543550" cy="4165600"/>
          </a:xfrm>
        </p:spPr>
      </p:pic>
      <p:pic>
        <p:nvPicPr>
          <p:cNvPr id="15364" name="Picture 3" descr="D:\Олечка\Презентации\Ботаника\иллюстрации голосеменные\Кипари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557338"/>
            <a:ext cx="27368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D:\Олечка\Презентации\Ботаника\иллюстрации голосеменные\Лиственниц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1582738"/>
            <a:ext cx="3384550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Семяпочки расположены открыто на чешуйках шишек, там и формируются семена.</a:t>
            </a:r>
          </a:p>
        </p:txBody>
      </p:sp>
      <p:pic>
        <p:nvPicPr>
          <p:cNvPr id="16387" name="Picture 2" descr="D:\Олечка\Презентации\Ботаника\иллюстрации голосеменные\article-page-main_ds-photo_getty_article_41_125_87648545_x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68413"/>
            <a:ext cx="2857500" cy="2794000"/>
          </a:xfrm>
        </p:spPr>
      </p:pic>
      <p:pic>
        <p:nvPicPr>
          <p:cNvPr id="16388" name="Picture 3" descr="D:\Олечка\Презентации\Ботаника\иллюстрации голосеменные\cyca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68413"/>
            <a:ext cx="4267200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D:\Олечка\Презентации\Ботаника\иллюстрации голосеменные\Зрелая шишка сосн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16338"/>
            <a:ext cx="450056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D:\Олечка\Презентации\Ботаника\иллюстрации голосеменные\engelmannii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1268413"/>
            <a:ext cx="31686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Листья - игловидные, многолетние.</a:t>
            </a:r>
            <a:endParaRPr lang="ru-RU" dirty="0"/>
          </a:p>
        </p:txBody>
      </p:sp>
      <p:pic>
        <p:nvPicPr>
          <p:cNvPr id="17411" name="Picture 2" descr="D:\Олечка\Презентации\Ботаника\иллюстрации голосеменные\Хвоя голосеменных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268413"/>
            <a:ext cx="8424862" cy="54737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Цикл развития сосны обыкновенной.</a:t>
            </a:r>
          </a:p>
        </p:txBody>
      </p:sp>
      <p:pic>
        <p:nvPicPr>
          <p:cNvPr id="18435" name="Picture 2" descr="D:\Олечка\Презентации\Ботаника\иллюстрации голосеменные\Размножение голосеменных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125538"/>
            <a:ext cx="8785225" cy="56165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23850" y="273050"/>
            <a:ext cx="3141663" cy="1162050"/>
          </a:xfrm>
        </p:spPr>
        <p:txBody>
          <a:bodyPr/>
          <a:lstStyle/>
          <a:p>
            <a:r>
              <a:rPr lang="ru-RU" sz="2800" smtClean="0"/>
              <a:t>Взрослая сосна – однодомное растение.</a:t>
            </a:r>
          </a:p>
        </p:txBody>
      </p:sp>
      <p:sp>
        <p:nvSpPr>
          <p:cNvPr id="1945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smtClean="0"/>
              <a:t>В мае образуются шишки двух типов- мужские и женские.</a:t>
            </a:r>
          </a:p>
          <a:p>
            <a:r>
              <a:rPr lang="ru-RU" sz="2800" smtClean="0"/>
              <a:t>Опыление происходит с помощью ветра. Пыльца мелкая, легкая, имеет 2 воздушных мешка.</a:t>
            </a:r>
          </a:p>
        </p:txBody>
      </p:sp>
      <p:pic>
        <p:nvPicPr>
          <p:cNvPr id="19460" name="Picture 2" descr="D:\Олечка\Презентации\Ботаника\иллюстрации голосеменные\Строение женской и мужской шишек сос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0"/>
            <a:ext cx="3840162" cy="4724400"/>
          </a:xfrm>
        </p:spPr>
      </p:pic>
      <p:pic>
        <p:nvPicPr>
          <p:cNvPr id="19461" name="Picture 3" descr="D:\Олечка\Презентации\Ботаника\иллюстрации голосеменные\dey1t7ijk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870200"/>
            <a:ext cx="3333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1412875"/>
            <a:ext cx="3008313" cy="4691063"/>
          </a:xfrm>
        </p:spPr>
        <p:txBody>
          <a:bodyPr/>
          <a:lstStyle/>
          <a:p>
            <a:r>
              <a:rPr lang="ru-RU" sz="2400" smtClean="0"/>
              <a:t>От опыления до оплодотворения проходит около 13 месяцев. Оплодотворение происходит без помощи воды, с помощью пыльцевой трубки. Семя состоит из кожуры, эндосперма и зародыша. В зародыше от 5 до 12 семядолей.</a:t>
            </a:r>
          </a:p>
        </p:txBody>
      </p:sp>
      <p:pic>
        <p:nvPicPr>
          <p:cNvPr id="20484" name="Picture 2" descr="C:\Users\12\Pictures\kartinka7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00788" y="0"/>
            <a:ext cx="2832100" cy="2492375"/>
          </a:xfrm>
        </p:spPr>
      </p:pic>
      <p:pic>
        <p:nvPicPr>
          <p:cNvPr id="20485" name="Picture 3" descr="C:\Users\12\Pictures\kartinka7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0"/>
            <a:ext cx="32416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C:\Users\12\Pictures\kartinka8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492375"/>
            <a:ext cx="4284662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D:\Олечка\Презентации\Ботаника\иллюстрации голосеменные\Pinus ponderosa cone 650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9700" y="0"/>
            <a:ext cx="2776538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Зимой шишки раскрываются и распространяются с помощью крыловидных придатков.</a:t>
            </a:r>
          </a:p>
        </p:txBody>
      </p:sp>
      <p:pic>
        <p:nvPicPr>
          <p:cNvPr id="21507" name="Picture 2" descr="D:\Олечка\Презентации\Ботаника\иллюстрации голосеменные\shish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341438"/>
            <a:ext cx="7561263" cy="540067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264</Words>
  <Application>Microsoft Office PowerPoint</Application>
  <PresentationFormat>Экран (4:3)</PresentationFormat>
  <Paragraphs>38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Calibri</vt:lpstr>
      <vt:lpstr>Arial</vt:lpstr>
      <vt:lpstr>Тема Office</vt:lpstr>
      <vt:lpstr>Голосеменные растения.</vt:lpstr>
      <vt:lpstr>Голосеменные- наиболее древняя группа высших семенных растений. Появились в пермском периоде палеозоя.</vt:lpstr>
      <vt:lpstr>Отдел голосеменные насчитывает около 700 видов. Это в основном вечнозеленые деревья, реже кустарники, трав нет.</vt:lpstr>
      <vt:lpstr>Семяпочки расположены открыто на чешуйках шишек, там и формируются семена.</vt:lpstr>
      <vt:lpstr>Листья - игловидные, многолетние.</vt:lpstr>
      <vt:lpstr>Цикл развития сосны обыкновенной.</vt:lpstr>
      <vt:lpstr>Взрослая сосна – однодомное растение.</vt:lpstr>
      <vt:lpstr>Слайд 8</vt:lpstr>
      <vt:lpstr>Зимой шишки раскрываются и распространяются с помощью крыловидных придатков.</vt:lpstr>
      <vt:lpstr>Класс Саговниковые. Растения похожи на пальмы.</vt:lpstr>
      <vt:lpstr>Класс Гинкговые.</vt:lpstr>
      <vt:lpstr>Класс Гнетовые.</vt:lpstr>
      <vt:lpstr>Класс Хвойные.</vt:lpstr>
      <vt:lpstr>Семейство Кипарисовые.</vt:lpstr>
      <vt:lpstr>Семейство Тисовые. Тис ягодный.</vt:lpstr>
      <vt:lpstr>Значение Голосеменных.</vt:lpstr>
      <vt:lpstr>Из древесины изготавливают:</vt:lpstr>
      <vt:lpstr>Хвойные широко используют для озеленения в декоративных целях.</vt:lpstr>
      <vt:lpstr>Хвойные леса хранят влагу, выделяют много кислорода и фитонциды. Являются местом обитания для многих животных.</vt:lpstr>
      <vt:lpstr>Берегите леса! Срубил дерево – посади два.</vt:lpstr>
      <vt:lpstr>Закрепление.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Голосеменные растения.</dc:title>
  <dc:creator>12</dc:creator>
  <cp:lastModifiedBy>КарМаН</cp:lastModifiedBy>
  <cp:revision>21</cp:revision>
  <dcterms:created xsi:type="dcterms:W3CDTF">2012-06-24T15:41:12Z</dcterms:created>
  <dcterms:modified xsi:type="dcterms:W3CDTF">2012-06-26T21:04:24Z</dcterms:modified>
</cp:coreProperties>
</file>