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B1984-B8CD-427C-BD5F-AFB03B194C7B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51F18-BEA3-42A4-9A22-C34C4CE9E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43D4D-B9E1-4749-A450-52F8DEAB2D9A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2E5E7-8A83-4B02-84D9-6164065F80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DB304-7726-43B6-BF21-B777AE03AFBB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A6783-4BA4-4E8B-803F-068E06E7F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7DF50-26D7-4DFC-AB97-5037816A3677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649B5-8A82-43EA-8DD9-71638BBB2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AFC29-4A6C-4AFB-A871-64138FE0809B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E005B-2F7C-489C-BA8E-061FCD982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6FA75-3F4F-4E10-B84E-179955E66C4A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A072-6543-4BE9-BBBD-081851A2B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37DF6-8A71-4591-A462-3F9A40952B82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DFD3B-A8C4-4E94-9BBF-32A8BD5C8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1C0C1-8C3A-4A54-B9CC-B9B921511241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7285A-40E2-4EED-B5C8-44B9B0EBD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BDB4A-0D00-4354-92B2-C5566C34E571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7D04A-FA23-4D2F-BE57-EEA4D630C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EA2F2-4513-44D5-87DC-D131EF18F26A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7527E-D260-4792-96A2-DE8617A10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72107-3C86-4171-BFF2-C07BA7A708EE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AA474-4BD6-4031-BA43-5976E8A0B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A28CA3-AF3E-455A-A799-D688BD3B1B5D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E1291C-1EF8-4A9E-8B4D-6DC2B1D91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11188" y="1412875"/>
            <a:ext cx="7772400" cy="1470025"/>
          </a:xfrm>
        </p:spPr>
        <p:txBody>
          <a:bodyPr/>
          <a:lstStyle/>
          <a:p>
            <a:r>
              <a:rPr lang="ru-RU" sz="7200" b="1" smtClean="0">
                <a:solidFill>
                  <a:schemeClr val="bg1"/>
                </a:solidFill>
              </a:rPr>
              <a:t>Семейство Губоцветные.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Смолина Ольга Викторовна</a:t>
            </a:r>
          </a:p>
          <a:p>
            <a:r>
              <a:rPr lang="ru-RU" smtClean="0">
                <a:solidFill>
                  <a:schemeClr val="bg1"/>
                </a:solidFill>
              </a:rPr>
              <a:t>Учитель биологии</a:t>
            </a:r>
          </a:p>
          <a:p>
            <a:r>
              <a:rPr lang="ru-RU" smtClean="0">
                <a:solidFill>
                  <a:schemeClr val="bg1"/>
                </a:solidFill>
              </a:rPr>
              <a:t>МБОУ СОШ №5, г. Торжок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Шалфей и </a:t>
            </a:r>
            <a:r>
              <a:rPr lang="ru-RU" sz="4000" dirty="0" err="1" smtClean="0"/>
              <a:t>монарда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22530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Picture 2" descr="C:\Users\12\Pictures\Salvia-Splendens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7338"/>
            <a:ext cx="4356100" cy="528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C:\Users\12\Pictures\424-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51275" y="0"/>
            <a:ext cx="5267325" cy="68453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D:\Олечка\Природа России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09638" y="-685800"/>
            <a:ext cx="10963276" cy="822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3008312" cy="1162050"/>
          </a:xfrm>
        </p:spPr>
        <p:txBody>
          <a:bodyPr/>
          <a:lstStyle/>
          <a:p>
            <a:r>
              <a:rPr lang="ru-RU" sz="2800" smtClean="0"/>
              <a:t>Наиболее обычные виды губоцветных.</a:t>
            </a:r>
          </a:p>
        </p:txBody>
      </p:sp>
      <p:sp>
        <p:nvSpPr>
          <p:cNvPr id="24579" name="Текст 3"/>
          <p:cNvSpPr>
            <a:spLocks noGrp="1"/>
          </p:cNvSpPr>
          <p:nvPr>
            <p:ph type="body" sz="half" idx="2"/>
          </p:nvPr>
        </p:nvSpPr>
        <p:spPr>
          <a:xfrm>
            <a:off x="250825" y="1628775"/>
            <a:ext cx="3168650" cy="4824413"/>
          </a:xfrm>
        </p:spPr>
        <p:txBody>
          <a:bodyPr/>
          <a:lstStyle/>
          <a:p>
            <a:r>
              <a:rPr lang="ru-RU" sz="2400" smtClean="0"/>
              <a:t>Пикульник красивый.</a:t>
            </a:r>
          </a:p>
          <a:p>
            <a:r>
              <a:rPr lang="ru-RU" sz="2400" smtClean="0"/>
              <a:t>Обыкновенное сорное растение, встречающееся по полям, огородам, обочинам дорог.</a:t>
            </a:r>
          </a:p>
        </p:txBody>
      </p:sp>
      <p:pic>
        <p:nvPicPr>
          <p:cNvPr id="24580" name="Picture 2" descr="C:\Users\12\Pictures\0_6113c_4a77f4dd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48038" y="188913"/>
            <a:ext cx="5688012" cy="6480175"/>
          </a:xfrm>
        </p:spPr>
      </p:pic>
      <p:pic>
        <p:nvPicPr>
          <p:cNvPr id="24581" name="Picture 3" descr="C:\Users\12\Pictures\pikylnik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37013"/>
            <a:ext cx="2541587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2560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b="1" smtClean="0"/>
              <a:t>Буквица лекарственная и черноголовка обыкновенная</a:t>
            </a:r>
          </a:p>
        </p:txBody>
      </p:sp>
      <p:pic>
        <p:nvPicPr>
          <p:cNvPr id="25605" name="Picture 2" descr="C:\Users\12\Pictures\bukvice_lekarsk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0"/>
            <a:ext cx="4752975" cy="537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4" descr="C:\Users\12\Pictures\Chernogolovka_obiknovenna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4088" y="0"/>
            <a:ext cx="4271962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7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26628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16563"/>
            <a:ext cx="5486400" cy="936625"/>
          </a:xfrm>
        </p:spPr>
        <p:txBody>
          <a:bodyPr/>
          <a:lstStyle/>
          <a:p>
            <a:r>
              <a:rPr lang="ru-RU" sz="2800" b="1" smtClean="0"/>
              <a:t>Живучка ползучая, яснотка белая.</a:t>
            </a:r>
          </a:p>
        </p:txBody>
      </p:sp>
      <p:pic>
        <p:nvPicPr>
          <p:cNvPr id="26629" name="Picture 2" descr="C:\Users\12\Pictures\Ajuga-reptans-25-04-2009-15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4464050" cy="54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3" descr="C:\Users\12\Pictures\ebecc08ec91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15888"/>
            <a:ext cx="4572000" cy="54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Многолетние и реже однолетние травы, редко кустарнички и полукустарники.</a:t>
            </a:r>
          </a:p>
        </p:txBody>
      </p:sp>
      <p:pic>
        <p:nvPicPr>
          <p:cNvPr id="14339" name="Picture 2" descr="C:\Users\12\Pictures\post-2-1279893870848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1484313"/>
            <a:ext cx="4679950" cy="5373687"/>
          </a:xfrm>
        </p:spPr>
      </p:pic>
      <p:pic>
        <p:nvPicPr>
          <p:cNvPr id="14340" name="Picture 3" descr="C:\Users\12\Pictures\leonurus-cardia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484313"/>
            <a:ext cx="40576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/>
              <a:t>Стебель четырехгранный с супротивными, реже мутовчатыми листьями, без прилистников, часто опушенные железистыми волосками.</a:t>
            </a:r>
            <a:endParaRPr lang="ru-RU" sz="3200" b="1" dirty="0"/>
          </a:p>
        </p:txBody>
      </p:sp>
      <p:pic>
        <p:nvPicPr>
          <p:cNvPr id="15362" name="Picture 2" descr="C:\Users\12\Pictures\0_67916_a065632b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560513"/>
            <a:ext cx="3997325" cy="5127625"/>
          </a:xfrm>
        </p:spPr>
      </p:pic>
      <p:pic>
        <p:nvPicPr>
          <p:cNvPr id="15363" name="Picture 3" descr="C:\Users\12\Pictures\Bukvi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557338"/>
            <a:ext cx="4176712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3141663" cy="1435100"/>
          </a:xfrm>
        </p:spPr>
        <p:txBody>
          <a:bodyPr/>
          <a:lstStyle/>
          <a:p>
            <a:r>
              <a:rPr lang="ru-RU" sz="4000" smtClean="0"/>
              <a:t>Цветок.</a:t>
            </a:r>
          </a:p>
        </p:txBody>
      </p:sp>
      <p:sp>
        <p:nvSpPr>
          <p:cNvPr id="16386" name="Текст 3"/>
          <p:cNvSpPr>
            <a:spLocks noGrp="1"/>
          </p:cNvSpPr>
          <p:nvPr>
            <p:ph type="body" sz="half" idx="2"/>
          </p:nvPr>
        </p:nvSpPr>
        <p:spPr>
          <a:xfrm>
            <a:off x="179388" y="1435100"/>
            <a:ext cx="3286125" cy="4691063"/>
          </a:xfrm>
        </p:spPr>
        <p:txBody>
          <a:bodyPr/>
          <a:lstStyle/>
          <a:p>
            <a:r>
              <a:rPr lang="ru-RU" sz="2400" b="1" smtClean="0"/>
              <a:t>Чашечка и венчик обычно пятичленные. Венчик двугубый, реже верхняя губа недоразвита, с длинной трубкой. Тычинок 4 или 2. Плод состоит из 4 односемянных орешковидных частей.</a:t>
            </a:r>
          </a:p>
        </p:txBody>
      </p:sp>
      <p:pic>
        <p:nvPicPr>
          <p:cNvPr id="16387" name="Picture 2" descr="C:\Users\12\Pictures\Без имени20120626161425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48038" y="260350"/>
            <a:ext cx="5795962" cy="62642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12\Pictures\201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52388"/>
            <a:ext cx="9525000" cy="696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Значение губоцветных.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некоторые виды используются в медицине.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Например, пустырник, шалфей, чабрец и др.</a:t>
            </a:r>
            <a:endParaRPr lang="ru-RU" dirty="0"/>
          </a:p>
        </p:txBody>
      </p:sp>
      <p:pic>
        <p:nvPicPr>
          <p:cNvPr id="18436" name="Picture 3" descr="C:\Users\12\Pictures\275px-Leonurus_cardiaca_17060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81300"/>
            <a:ext cx="2894013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C:\Users\12\Pictures\Без имени2012062616034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4013" y="2647950"/>
            <a:ext cx="2808287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" descr="C:\Users\12\Pictures\timyan-polsuchi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492375"/>
            <a:ext cx="3429000" cy="438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Среди губоцветных много медоносных растений.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Это душица обыкновенная, чабрец, чистец.</a:t>
            </a:r>
          </a:p>
        </p:txBody>
      </p:sp>
      <p:pic>
        <p:nvPicPr>
          <p:cNvPr id="19460" name="Picture 2" descr="C:\Users\12\Pictures\1267007878_dushi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" y="2205038"/>
            <a:ext cx="4262438" cy="465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C:\Users\12\Pictures\0_67916_a065632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133600"/>
            <a:ext cx="3276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Есть виды, которые используются для ароматизации  кондитерской и парфюмерной продукции.</a:t>
            </a:r>
            <a:endParaRPr lang="ru-RU" sz="3600" dirty="0"/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Это мята, лаванда, мелисса.</a:t>
            </a:r>
          </a:p>
        </p:txBody>
      </p:sp>
      <p:pic>
        <p:nvPicPr>
          <p:cNvPr id="20484" name="Picture 2" descr="C:\Users\12\Pictures\62885588_34267500_Mentha_piperita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49500"/>
            <a:ext cx="27432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 descr="C:\Users\12\Pictures\Lavandu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2349500"/>
            <a:ext cx="3413125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 descr="C:\Users\12\Pictures\c1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189038"/>
            <a:ext cx="2971800" cy="566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301750"/>
          </a:xfrm>
        </p:spPr>
        <p:txBody>
          <a:bodyPr/>
          <a:lstStyle/>
          <a:p>
            <a:r>
              <a:rPr lang="ru-RU" smtClean="0"/>
              <a:t>Декоративное значение.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r>
              <a:rPr lang="ru-RU" smtClean="0"/>
              <a:t>Это колеус.</a:t>
            </a:r>
          </a:p>
        </p:txBody>
      </p:sp>
      <p:pic>
        <p:nvPicPr>
          <p:cNvPr id="21508" name="Picture 2" descr="C:\Users\12\Pictures\photo-02-koleus-gubocvet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38" y="1916113"/>
            <a:ext cx="4148138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 descr="C:\Users\12\Pictures\photo-07-koleus-gubocvetny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3463" y="1685925"/>
            <a:ext cx="4330700" cy="519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 descr="C:\Users\12\Pictures\photo-03-koleus-gubocvetny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1125538"/>
            <a:ext cx="3671888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128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Arial</vt:lpstr>
      <vt:lpstr>Тема Office</vt:lpstr>
      <vt:lpstr>Семейство Губоцветные.</vt:lpstr>
      <vt:lpstr>Многолетние и реже однолетние травы, редко кустарнички и полукустарники.</vt:lpstr>
      <vt:lpstr>Стебель четырехгранный с супротивными, реже мутовчатыми листьями, без прилистников, часто опушенные железистыми волосками.</vt:lpstr>
      <vt:lpstr>Цветок.</vt:lpstr>
      <vt:lpstr>Слайд 5</vt:lpstr>
      <vt:lpstr>Значение губоцветных.</vt:lpstr>
      <vt:lpstr>Среди губоцветных много медоносных растений.</vt:lpstr>
      <vt:lpstr>Есть виды, которые используются для ароматизации  кондитерской и парфюмерной продукции.</vt:lpstr>
      <vt:lpstr>Декоративное значение.</vt:lpstr>
      <vt:lpstr>Шалфей и монарда.</vt:lpstr>
      <vt:lpstr>Слайд 11</vt:lpstr>
      <vt:lpstr>Наиболее обычные виды губоцветных.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Семейство Губоцветные.</dc:title>
  <dc:creator>12</dc:creator>
  <cp:lastModifiedBy>КарМаН</cp:lastModifiedBy>
  <cp:revision>12</cp:revision>
  <dcterms:created xsi:type="dcterms:W3CDTF">2012-06-26T13:40:06Z</dcterms:created>
  <dcterms:modified xsi:type="dcterms:W3CDTF">2012-06-26T20:38:26Z</dcterms:modified>
</cp:coreProperties>
</file>