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3" r:id="rId5"/>
    <p:sldId id="260" r:id="rId6"/>
    <p:sldId id="259" r:id="rId7"/>
    <p:sldId id="258" r:id="rId8"/>
    <p:sldId id="264" r:id="rId9"/>
    <p:sldId id="25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6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E1D9-9CF6-40FF-8E1F-12F31A718EC9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081D-6B56-4CEE-9987-121C2B3F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E1D9-9CF6-40FF-8E1F-12F31A718EC9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081D-6B56-4CEE-9987-121C2B3F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E1D9-9CF6-40FF-8E1F-12F31A718EC9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081D-6B56-4CEE-9987-121C2B3F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E1D9-9CF6-40FF-8E1F-12F31A718EC9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081D-6B56-4CEE-9987-121C2B3F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E1D9-9CF6-40FF-8E1F-12F31A718EC9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081D-6B56-4CEE-9987-121C2B3F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E1D9-9CF6-40FF-8E1F-12F31A718EC9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081D-6B56-4CEE-9987-121C2B3F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E1D9-9CF6-40FF-8E1F-12F31A718EC9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081D-6B56-4CEE-9987-121C2B3F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E1D9-9CF6-40FF-8E1F-12F31A718EC9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081D-6B56-4CEE-9987-121C2B3F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E1D9-9CF6-40FF-8E1F-12F31A718EC9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081D-6B56-4CEE-9987-121C2B3F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E1D9-9CF6-40FF-8E1F-12F31A718EC9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081D-6B56-4CEE-9987-121C2B3F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E1D9-9CF6-40FF-8E1F-12F31A718EC9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081D-6B56-4CEE-9987-121C2B3F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AE1D9-9CF6-40FF-8E1F-12F31A718EC9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6081D-6B56-4CEE-9987-121C2B3F3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260648"/>
            <a:ext cx="7740352" cy="2123658"/>
          </a:xfrm>
          <a:prstGeom prst="rect">
            <a:avLst/>
          </a:prstGeom>
          <a:solidFill>
            <a:schemeClr val="bg1">
              <a:alpha val="71000"/>
            </a:schemeClr>
          </a:solidFill>
          <a:effectLst>
            <a:softEdge rad="1270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Можно ли жить</a:t>
            </a:r>
          </a:p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без воды?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856" y="5657671"/>
            <a:ext cx="5868144" cy="1200329"/>
          </a:xfrm>
          <a:prstGeom prst="rect">
            <a:avLst/>
          </a:prstGeom>
          <a:solidFill>
            <a:schemeClr val="bg1">
              <a:alpha val="81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Автор: </a:t>
            </a:r>
            <a:r>
              <a:rPr lang="ru-RU" sz="2400" dirty="0" smtClean="0"/>
              <a:t>Боровик Валентина Сергеевна – учитель МБОУ СОШ №8 п. Сенного Темрюкского района Краснодарского края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Валентинка\Desktop\вода и еда\mini1demirsitebebek2012lx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2856"/>
            <a:ext cx="6012160" cy="4509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4" name="Picture 2" descr="C:\Users\Валентинка\Desktop\вода и еда\cocuklarda-su-tuketiminin-onemi-large-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88640"/>
            <a:ext cx="3748446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144000" cy="2092881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                               Задание:</a:t>
            </a:r>
          </a:p>
          <a:p>
            <a:r>
              <a:rPr lang="ru-RU" sz="2800" dirty="0" smtClean="0"/>
              <a:t>     Рассмотри рисунки в учебнике на странице 109 и    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попробуй дать красивое название каждому рисунку,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чтобы в нем обязательно присутствовало слово «ВОДА»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196007"/>
            <a:ext cx="9144000" cy="1661993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pPr algn="ctr"/>
            <a:r>
              <a:rPr lang="ru-RU" sz="2800" dirty="0" smtClean="0"/>
              <a:t>     А теперь подумай и ответь, можно ли жить на Земле </a:t>
            </a:r>
          </a:p>
          <a:p>
            <a:pPr algn="ctr"/>
            <a:r>
              <a:rPr lang="ru-RU" sz="2800" dirty="0"/>
              <a:t> </a:t>
            </a:r>
            <a:r>
              <a:rPr lang="ru-RU" sz="2800" dirty="0" smtClean="0"/>
              <a:t>    без воды?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нтинка\Desktop\вода и еда\замерзшая вода на Марсе, диаметр кратера 35 к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7068278" cy="530120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092280" y="0"/>
            <a:ext cx="2051720" cy="569386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Вода – это основа жизни… и не только на нашей планете.</a:t>
            </a:r>
          </a:p>
          <a:p>
            <a:r>
              <a:rPr lang="ru-RU" sz="2800" dirty="0" smtClean="0"/>
              <a:t>Там, где есть вода – есть условия для существования живых существ.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626894"/>
            <a:ext cx="9144000" cy="123110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  Планета Марс. Замерзшее озеро. Диаметр кратера 35 км.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алентинка\Desktop\вода и еда\под вод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123110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Некоторым растениям и животным вода является   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домом – местом их обитания..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ка\Desktop\вода и еда\1291988950_Prigotovlenie%20pitatelnogo%20rastvo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499992" cy="5607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Валентинка\Desktop\вода и еда\2826dc59b7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9479" y="2060848"/>
            <a:ext cx="4704521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283968" y="0"/>
            <a:ext cx="4860032" cy="2092881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</a:p>
          <a:p>
            <a:r>
              <a:rPr lang="ru-RU" sz="2800" dirty="0" smtClean="0"/>
              <a:t>   …для других, живущих на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суше, вода также крайне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необходима.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626894"/>
            <a:ext cx="9144000" cy="123110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                               Задание:</a:t>
            </a:r>
          </a:p>
          <a:p>
            <a:r>
              <a:rPr lang="ru-RU" sz="2800" dirty="0" smtClean="0"/>
              <a:t>     Объясни, для чего вода растениям и животным.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5119"/>
            <a:ext cx="9144000" cy="2092881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</a:t>
            </a:r>
          </a:p>
          <a:p>
            <a:r>
              <a:rPr lang="ru-RU" sz="2800" dirty="0" smtClean="0"/>
              <a:t>         Вода является </a:t>
            </a:r>
            <a:r>
              <a:rPr lang="ru-RU" sz="2800" u="sng" dirty="0" smtClean="0"/>
              <a:t>универсальным растворителем.</a:t>
            </a:r>
            <a:r>
              <a:rPr lang="ru-RU" sz="2800" dirty="0" smtClean="0"/>
              <a:t> В воде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растворяются как необходимые организму вещества,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так и вредные, выводимые из организма.</a:t>
            </a:r>
          </a:p>
          <a:p>
            <a:endParaRPr lang="ru-RU" dirty="0"/>
          </a:p>
        </p:txBody>
      </p:sp>
      <p:pic>
        <p:nvPicPr>
          <p:cNvPr id="4099" name="Picture 3" descr="C:\Users\Валентинка\Desktop\вода и еда\взрослый человек 65%, новорожденный ребенок 70% из вод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5724129" cy="4683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652120" y="0"/>
            <a:ext cx="3491880" cy="5109091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Вода входит в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состав всех живых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организмов.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Взрослый человек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на 65 % состоит из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воды, а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новорожденный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ребенок на 70%.</a:t>
            </a:r>
          </a:p>
          <a:p>
            <a:r>
              <a:rPr lang="ru-RU" sz="2800" dirty="0" smtClean="0"/>
              <a:t>      Вода, </a:t>
            </a:r>
            <a:r>
              <a:rPr lang="ru-RU" sz="2800" u="sng" dirty="0" smtClean="0"/>
              <a:t>испаряясь, </a:t>
            </a:r>
          </a:p>
          <a:p>
            <a:r>
              <a:rPr lang="ru-RU" sz="2800" u="sng" dirty="0"/>
              <a:t> </a:t>
            </a:r>
            <a:r>
              <a:rPr lang="ru-RU" sz="2800" u="sng" dirty="0" smtClean="0"/>
              <a:t>  охлаждает </a:t>
            </a:r>
            <a:r>
              <a:rPr lang="ru-RU" sz="2800" dirty="0" smtClean="0"/>
              <a:t>живые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организмы.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509120"/>
            <a:ext cx="4572000" cy="2092881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>
            <a:spAutoFit/>
          </a:bodyPr>
          <a:lstStyle/>
          <a:p>
            <a:endParaRPr lang="ru-RU" sz="2800" dirty="0" smtClean="0">
              <a:solidFill>
                <a:prstClr val="black"/>
              </a:solidFill>
            </a:endParaRPr>
          </a:p>
          <a:p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</a:rPr>
              <a:t>    </a:t>
            </a:r>
            <a:r>
              <a:rPr lang="ru-RU" sz="2800" dirty="0">
                <a:solidFill>
                  <a:prstClr val="black"/>
                </a:solidFill>
              </a:rPr>
              <a:t>Н</a:t>
            </a:r>
            <a:r>
              <a:rPr lang="ru-RU" sz="2800" dirty="0" smtClean="0">
                <a:solidFill>
                  <a:prstClr val="black"/>
                </a:solidFill>
              </a:rPr>
              <a:t>екоторые растения </a:t>
            </a:r>
          </a:p>
          <a:p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</a:rPr>
              <a:t>  содержат до 80 % воды от </a:t>
            </a:r>
          </a:p>
          <a:p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</a:rPr>
              <a:t>  своей массы.</a:t>
            </a:r>
          </a:p>
          <a:p>
            <a:endParaRPr lang="ru-RU" dirty="0"/>
          </a:p>
        </p:txBody>
      </p:sp>
      <p:pic>
        <p:nvPicPr>
          <p:cNvPr id="5123" name="Picture 3" descr="C:\Users\Валентинка\Desktop\Школа\картинки экология, химия\58e6dedb41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7775" y="761999"/>
            <a:ext cx="4086225" cy="6096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C:\Users\Валентинка\Desktop\вода и еда\арбуз на 80% из вод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40084" cy="4005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3212976"/>
            <a:ext cx="5364088" cy="800219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prstClr val="black"/>
                </a:solidFill>
              </a:rPr>
              <a:t>Арбуз</a:t>
            </a:r>
            <a:endParaRPr lang="ru-RU" sz="2800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0"/>
            <a:ext cx="3779912" cy="800219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prstClr val="black"/>
                </a:solidFill>
              </a:rPr>
              <a:t>Баобаб</a:t>
            </a:r>
            <a:endParaRPr lang="ru-RU" sz="2800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алентинка\Desktop\вода и еда\_47513746_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55434" cy="587727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4334232"/>
            <a:ext cx="9144000" cy="255454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</a:t>
            </a:r>
          </a:p>
          <a:p>
            <a:r>
              <a:rPr lang="ru-RU" sz="2400" dirty="0" smtClean="0"/>
              <a:t>         В связи с тяжелой ситуацией, сложившейся в африканских и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азиатских странах с питьевой водой, Мировое сообщество ввело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особый день 22 марта каждого года отмечается Всемирный день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воды. В этот день каждый европейский житель пытается как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можно меньше расходовать воды.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алентинка\Desktop\вода и еда\055914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5771020" cy="4221088"/>
          </a:xfrm>
          <a:prstGeom prst="rect">
            <a:avLst/>
          </a:prstGeom>
          <a:noFill/>
        </p:spPr>
      </p:pic>
      <p:pic>
        <p:nvPicPr>
          <p:cNvPr id="6147" name="Picture 3" descr="C:\Users\Валентинка\Desktop\Школа\картинки экология, химия\неочищенные сто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1545" y="0"/>
            <a:ext cx="4302455" cy="40529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3903345"/>
            <a:ext cx="9144000" cy="295465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</a:t>
            </a:r>
          </a:p>
          <a:p>
            <a:r>
              <a:rPr lang="ru-RU" sz="2800" dirty="0" smtClean="0"/>
              <a:t>         Для человека вода является источником жизни. И, к великому сожалению, чистой питьевой воды на Земле становится все меньше. Наша с вами задача – экономно использовать воду, не тратить ее на пустяки, всегда закрывать за собой кран.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329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Валентинка</dc:creator>
  <cp:lastModifiedBy>Валентинка</cp:lastModifiedBy>
  <cp:revision>9</cp:revision>
  <dcterms:created xsi:type="dcterms:W3CDTF">2012-01-12T11:50:49Z</dcterms:created>
  <dcterms:modified xsi:type="dcterms:W3CDTF">2012-03-18T14:07:15Z</dcterms:modified>
</cp:coreProperties>
</file>