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8" r:id="rId11"/>
    <p:sldId id="269" r:id="rId12"/>
    <p:sldId id="27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620688"/>
            <a:ext cx="8458200" cy="324036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/>
              <a:t>Единицы силы. Связь между силой тяжести и массой тела.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5157192"/>
            <a:ext cx="8363272" cy="1359442"/>
          </a:xfrm>
        </p:spPr>
        <p:txBody>
          <a:bodyPr>
            <a:normAutofit/>
          </a:bodyPr>
          <a:lstStyle/>
          <a:p>
            <a:endParaRPr lang="ru-RU" dirty="0"/>
          </a:p>
          <a:p>
            <a:pPr algn="r"/>
            <a:r>
              <a:rPr lang="ru-RU" sz="2000" i="1" dirty="0" smtClean="0"/>
              <a:t>Ладанова И. В. МКОУ «Верх-Жилинская ООШ»</a:t>
            </a:r>
            <a:endParaRPr lang="ru-RU" sz="2000" i="1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Решите задачу: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Определите силу тяжести, действующую на тело массой 3,5 кг;   500 г;   3  т.</a:t>
            </a:r>
          </a:p>
          <a:p>
            <a:r>
              <a:rPr lang="ru-RU" dirty="0" smtClean="0"/>
              <a:t>2. Найдите вес тела, асса которого 15 кг.</a:t>
            </a:r>
          </a:p>
          <a:p>
            <a:r>
              <a:rPr lang="ru-RU" dirty="0" smtClean="0"/>
              <a:t>3. Вес человека 500 Н. Определите его массу. На рисунке покажите вес человека.</a:t>
            </a:r>
          </a:p>
          <a:p>
            <a:r>
              <a:rPr lang="ru-RU" dirty="0" smtClean="0"/>
              <a:t>4. Выразите в Ньютонах следующие силы: 240 кН, 25 кН, 0,03 кН.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Итог урока: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Что значит измерить какую-либо силу?</a:t>
            </a:r>
          </a:p>
          <a:p>
            <a:r>
              <a:rPr lang="ru-RU" dirty="0" smtClean="0"/>
              <a:t>Что принято за единицу силы?</a:t>
            </a:r>
          </a:p>
          <a:p>
            <a:r>
              <a:rPr lang="ru-RU" dirty="0" smtClean="0"/>
              <a:t>Как рассчитать силу тяжести, действующую на тело любой массы?</a:t>
            </a:r>
          </a:p>
          <a:p>
            <a:r>
              <a:rPr lang="ru-RU" dirty="0" smtClean="0"/>
              <a:t>По какой формуле можно определить вес тела?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§ 27. </a:t>
            </a:r>
          </a:p>
          <a:p>
            <a:r>
              <a:rPr lang="ru-RU" dirty="0" smtClean="0"/>
              <a:t>Повторить: §§  23-26.</a:t>
            </a:r>
          </a:p>
          <a:p>
            <a:r>
              <a:rPr lang="ru-RU" dirty="0" smtClean="0"/>
              <a:t>Упр. 9 /1,3/ стр. 64-65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Цель урока: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Познакомить учащихся с единицами измерения силы; ввести понятие кратной и дольных единиц силы;</a:t>
            </a:r>
          </a:p>
          <a:p>
            <a:r>
              <a:rPr lang="ru-RU" dirty="0" smtClean="0"/>
              <a:t>Помочь определить силу в 1 Н; ввести понятие ускорения свободного падения;</a:t>
            </a:r>
          </a:p>
          <a:p>
            <a:r>
              <a:rPr lang="ru-RU" dirty="0" smtClean="0"/>
              <a:t>Определить связь между силой тяжести и массой тела;</a:t>
            </a:r>
          </a:p>
          <a:p>
            <a:r>
              <a:rPr lang="ru-RU" dirty="0" smtClean="0"/>
              <a:t>Развитие внимательности, самостоятельности; формирование навыков решения физических задач;</a:t>
            </a:r>
          </a:p>
          <a:p>
            <a:r>
              <a:rPr lang="ru-RU" dirty="0" smtClean="0"/>
              <a:t>Воспитание ответственного отношения к учебному труду.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Повторение домашнего задания: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Что такое сила?</a:t>
            </a:r>
          </a:p>
          <a:p>
            <a:r>
              <a:rPr lang="ru-RU" dirty="0" smtClean="0"/>
              <a:t>Какие виды сил вам известны?</a:t>
            </a:r>
          </a:p>
          <a:p>
            <a:r>
              <a:rPr lang="ru-RU" dirty="0" smtClean="0"/>
              <a:t>Как  изобразить силу на чертеже?</a:t>
            </a:r>
          </a:p>
          <a:p>
            <a:r>
              <a:rPr lang="ru-RU" dirty="0" smtClean="0"/>
              <a:t>Какую силу называют силой тяжести? Как направлена сила тяжести?</a:t>
            </a:r>
          </a:p>
          <a:p>
            <a:r>
              <a:rPr lang="ru-RU" dirty="0" smtClean="0"/>
              <a:t>Когда возникает сила упругости? Как записать закон Гука?</a:t>
            </a:r>
          </a:p>
          <a:p>
            <a:r>
              <a:rPr lang="ru-RU" dirty="0" smtClean="0"/>
              <a:t>Что называют весом тела? Чем отличается вес тела от силы тяжести?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Единицы силы тяжести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Силу, как и любую физическую величину, можно измерить.</a:t>
            </a:r>
          </a:p>
          <a:p>
            <a:r>
              <a:rPr lang="ru-RU" b="1" dirty="0" smtClean="0"/>
              <a:t>За единицу силы </a:t>
            </a:r>
            <a:r>
              <a:rPr lang="ru-RU" dirty="0" smtClean="0"/>
              <a:t>принята сила, которая за время в 1 с изменяет скорость тела массой 1 кг на 1 м/с.</a:t>
            </a:r>
          </a:p>
          <a:p>
            <a:r>
              <a:rPr lang="ru-RU" dirty="0" smtClean="0"/>
              <a:t>В честь английского физика И. Ньютона эта единица названа </a:t>
            </a:r>
            <a:r>
              <a:rPr lang="ru-RU" b="1" dirty="0" smtClean="0"/>
              <a:t>Ньютоном /1 Н</a:t>
            </a:r>
            <a:r>
              <a:rPr lang="ru-RU" dirty="0" smtClean="0"/>
              <a:t>/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Кратные и дольные единицы силы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  1 к Н = 1000 Н  /</a:t>
            </a:r>
            <a:r>
              <a:rPr lang="ru-RU" dirty="0" err="1" smtClean="0"/>
              <a:t>килоНьютон</a:t>
            </a:r>
            <a:r>
              <a:rPr lang="ru-RU" dirty="0" smtClean="0"/>
              <a:t>/</a:t>
            </a:r>
          </a:p>
          <a:p>
            <a:r>
              <a:rPr lang="ru-RU" dirty="0" smtClean="0"/>
              <a:t> 1 м Н = 0, 001 Н /</a:t>
            </a:r>
            <a:r>
              <a:rPr lang="ru-RU" dirty="0" err="1" smtClean="0"/>
              <a:t>миллиНьютон</a:t>
            </a:r>
            <a:r>
              <a:rPr lang="ru-RU" dirty="0" smtClean="0"/>
              <a:t>/</a:t>
            </a:r>
          </a:p>
          <a:p>
            <a:r>
              <a:rPr lang="ru-RU" dirty="0" smtClean="0"/>
              <a:t>1 М Н =1000 000 Н /</a:t>
            </a:r>
            <a:r>
              <a:rPr lang="ru-RU" dirty="0" err="1" smtClean="0"/>
              <a:t>МегаНьютон</a:t>
            </a:r>
            <a:r>
              <a:rPr lang="ru-RU" dirty="0" smtClean="0"/>
              <a:t>/</a:t>
            </a:r>
          </a:p>
          <a:p>
            <a:r>
              <a:rPr lang="ru-RU" dirty="0" smtClean="0"/>
              <a:t>1 </a:t>
            </a:r>
            <a:r>
              <a:rPr lang="ru-RU" dirty="0" err="1" smtClean="0"/>
              <a:t>н</a:t>
            </a:r>
            <a:r>
              <a:rPr lang="ru-RU" dirty="0" smtClean="0"/>
              <a:t> Н= 0,000001 Н /</a:t>
            </a:r>
            <a:r>
              <a:rPr lang="ru-RU" dirty="0" err="1" smtClean="0"/>
              <a:t>наноНьютон</a:t>
            </a:r>
            <a:r>
              <a:rPr lang="ru-RU" dirty="0" smtClean="0"/>
              <a:t>/</a:t>
            </a:r>
          </a:p>
          <a:p>
            <a:r>
              <a:rPr lang="ru-RU" dirty="0" smtClean="0"/>
              <a:t>1 г Н = 100 Н /</a:t>
            </a:r>
            <a:r>
              <a:rPr lang="ru-RU" dirty="0" err="1" smtClean="0"/>
              <a:t>гектоНьютон</a:t>
            </a:r>
            <a:r>
              <a:rPr lang="ru-RU" dirty="0" smtClean="0"/>
              <a:t>/</a:t>
            </a:r>
          </a:p>
          <a:p>
            <a:r>
              <a:rPr lang="ru-RU" dirty="0" smtClean="0"/>
              <a:t>1 </a:t>
            </a:r>
            <a:r>
              <a:rPr lang="ru-RU" dirty="0" err="1" smtClean="0"/>
              <a:t>д</a:t>
            </a:r>
            <a:r>
              <a:rPr lang="ru-RU" dirty="0" smtClean="0"/>
              <a:t> Н = 0,1 Н /</a:t>
            </a:r>
            <a:r>
              <a:rPr lang="ru-RU" dirty="0" err="1" smtClean="0"/>
              <a:t>дециНьютон</a:t>
            </a:r>
            <a:r>
              <a:rPr lang="ru-RU" dirty="0" smtClean="0"/>
              <a:t>/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Ускорение свободного падения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Известно, что во сколько раз масса одного тела больше массы другого тела, во столько раз сила тяжести, действующая на первое тело, больше силы тяжести, действующее на второе тело.</a:t>
            </a:r>
          </a:p>
          <a:p>
            <a:r>
              <a:rPr lang="ru-RU" dirty="0" smtClean="0"/>
              <a:t>На тело массой 1 кг действует сила тяжести, равная 9,8 Н.</a:t>
            </a:r>
          </a:p>
          <a:p>
            <a:r>
              <a:rPr lang="ru-RU" b="1" dirty="0" smtClean="0"/>
              <a:t>Величину 9,8 Н/кг называют ускорением свободного падения.</a:t>
            </a:r>
          </a:p>
          <a:p>
            <a:endParaRPr lang="ru-RU" b="1" dirty="0" smtClean="0"/>
          </a:p>
          <a:p>
            <a:r>
              <a:rPr lang="ru-RU" sz="3900" b="1" dirty="0" smtClean="0"/>
              <a:t>Обозначают буквой </a:t>
            </a:r>
            <a:r>
              <a:rPr lang="en-US" sz="3900" b="1" dirty="0" smtClean="0"/>
              <a:t>g </a:t>
            </a:r>
            <a:endParaRPr lang="ru-RU" sz="3900" b="1" dirty="0" smtClean="0"/>
          </a:p>
          <a:p>
            <a:pPr>
              <a:buNone/>
            </a:pPr>
            <a:r>
              <a:rPr lang="ru-RU" sz="4200" b="1" dirty="0" smtClean="0"/>
              <a:t>                                          </a:t>
            </a:r>
            <a:r>
              <a:rPr lang="en-US" sz="4200" b="1" dirty="0" smtClean="0"/>
              <a:t>g</a:t>
            </a:r>
            <a:r>
              <a:rPr lang="en-US" sz="3900" b="1" dirty="0" smtClean="0"/>
              <a:t> = 9, 8 H</a:t>
            </a:r>
            <a:r>
              <a:rPr lang="ru-RU" sz="3900" b="1" dirty="0" smtClean="0"/>
              <a:t>/кг</a:t>
            </a:r>
            <a:r>
              <a:rPr lang="en-US" sz="3900" b="1" dirty="0" smtClean="0"/>
              <a:t>.</a:t>
            </a:r>
            <a:endParaRPr lang="ru-RU" sz="39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Ускорение свободного падения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857356" y="2967334"/>
            <a:ext cx="5286412" cy="1548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g = 9, 8 H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/кг</a:t>
            </a:r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Связь силы тяжести и массы тела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Сила тяжести равна произведению ускорения свободного падения на массу тела</a:t>
            </a:r>
            <a:r>
              <a:rPr lang="en-US" dirty="0" smtClean="0"/>
              <a:t>     F= g m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000232" y="3214686"/>
            <a:ext cx="5786478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8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F 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тяж</a:t>
            </a:r>
            <a:r>
              <a:rPr lang="en-US" sz="8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= g m</a:t>
            </a:r>
            <a:endParaRPr lang="ru-RU" sz="8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4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Вес тела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Известно, что вес тела равен силе тяжести:</a:t>
            </a:r>
          </a:p>
          <a:p>
            <a:r>
              <a:rPr lang="ru-RU" b="1" dirty="0" smtClean="0"/>
              <a:t>Р</a:t>
            </a:r>
            <a:r>
              <a:rPr lang="ru-RU" dirty="0" smtClean="0"/>
              <a:t> = </a:t>
            </a:r>
            <a:r>
              <a:rPr lang="en-US" b="1" dirty="0" smtClean="0"/>
              <a:t>F</a:t>
            </a:r>
            <a:r>
              <a:rPr lang="ru-RU" sz="2400" b="1" dirty="0" smtClean="0"/>
              <a:t>тяж</a:t>
            </a:r>
          </a:p>
          <a:p>
            <a:endParaRPr lang="ru-RU" sz="2400" b="1" dirty="0" smtClean="0"/>
          </a:p>
          <a:p>
            <a:endParaRPr lang="en-US" sz="2400" b="1" dirty="0" smtClean="0"/>
          </a:p>
          <a:p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137954" y="2967334"/>
            <a:ext cx="4284000" cy="1908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</a:t>
            </a:r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= </a:t>
            </a:r>
            <a:r>
              <a:rPr lang="en-US" sz="8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</a:t>
            </a:r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en-US" sz="8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</a:t>
            </a:r>
            <a:endParaRPr lang="ru-RU" sz="8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4" grpId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62</TotalTime>
  <Words>482</Words>
  <Application>Microsoft Office PowerPoint</Application>
  <PresentationFormat>Экран (4:3)</PresentationFormat>
  <Paragraphs>58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Городская</vt:lpstr>
      <vt:lpstr>   Единицы силы. Связь между силой тяжести и массой тела. </vt:lpstr>
      <vt:lpstr>Цель урока: </vt:lpstr>
      <vt:lpstr>Повторение домашнего задания:</vt:lpstr>
      <vt:lpstr>Единицы силы тяжести </vt:lpstr>
      <vt:lpstr>Кратные и дольные единицы силы</vt:lpstr>
      <vt:lpstr>Ускорение свободного падения</vt:lpstr>
      <vt:lpstr>Ускорение свободного падения</vt:lpstr>
      <vt:lpstr>Связь силы тяжести и массы тела</vt:lpstr>
      <vt:lpstr>Вес тела</vt:lpstr>
      <vt:lpstr>Решите задачу: </vt:lpstr>
      <vt:lpstr>Итог урока:</vt:lpstr>
      <vt:lpstr>Домашнее задание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физики в 7 классе</dc:title>
  <dc:creator>Пк</dc:creator>
  <cp:lastModifiedBy>Пк</cp:lastModifiedBy>
  <cp:revision>10</cp:revision>
  <dcterms:modified xsi:type="dcterms:W3CDTF">2012-10-26T07:34:30Z</dcterms:modified>
</cp:coreProperties>
</file>