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3" r:id="rId3"/>
    <p:sldId id="262" r:id="rId4"/>
    <p:sldId id="265" r:id="rId5"/>
    <p:sldId id="268" r:id="rId6"/>
    <p:sldId id="269" r:id="rId7"/>
    <p:sldId id="260" r:id="rId8"/>
    <p:sldId id="259" r:id="rId9"/>
    <p:sldId id="257" r:id="rId10"/>
    <p:sldId id="25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Анатолий" initials="А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kiosk/>
    <p:sldAll/>
    <p:penClr>
      <a:srgbClr val="FF0000"/>
    </p:penClr>
  </p:showPr>
  <p:clrMru>
    <a:srgbClr val="7C933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4828" autoAdjust="0"/>
    <p:restoredTop sz="94660"/>
  </p:normalViewPr>
  <p:slideViewPr>
    <p:cSldViewPr>
      <p:cViewPr varScale="1">
        <p:scale>
          <a:sx n="45" d="100"/>
          <a:sy n="45" d="100"/>
        </p:scale>
        <p:origin x="-1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243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E0B59-A1CA-403B-9913-2EF54FD31F0E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2624D7-BCFC-4E13-82F5-C8101A872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624D7-BCFC-4E13-82F5-C8101A8725F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624D7-BCFC-4E13-82F5-C8101A8725FE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8.xml"/><Relationship Id="rId5" Type="http://schemas.openxmlformats.org/officeDocument/2006/relationships/slide" Target="slide4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slide" Target="slide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Типы костров</a:t>
            </a:r>
            <a:endParaRPr lang="ru-RU" sz="6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074" name="Picture 2" descr="http://im6-tub-ru.yandex.net/i?id=404628790-18-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428604"/>
            <a:ext cx="3357586" cy="2357454"/>
          </a:xfrm>
          <a:prstGeom prst="rect">
            <a:avLst/>
          </a:prstGeom>
          <a:noFill/>
        </p:spPr>
      </p:pic>
      <p:pic>
        <p:nvPicPr>
          <p:cNvPr id="3078" name="Picture 6" descr="http://im3-tub-ru.yandex.net/i?id=226887251-54-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071942"/>
            <a:ext cx="3788369" cy="2500326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8429652" y="6072206"/>
            <a:ext cx="500066" cy="64294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buNone/>
            </a:pPr>
            <a:r>
              <a:rPr lang="ru-RU" sz="4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        </a:t>
            </a:r>
            <a:r>
              <a:rPr lang="ru-RU" sz="7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Жаровой</a:t>
            </a:r>
          </a:p>
          <a:p>
            <a:pPr>
              <a:buNone/>
            </a:pPr>
            <a:r>
              <a:rPr lang="ru-RU" sz="4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Для приготовления пищи, просушки вещей, у него можно согреться, если ночуешь у костра</a:t>
            </a:r>
            <a:endParaRPr lang="ru-RU" sz="4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8436" name="Picture 4" descr="http://t3.gstatic.com/images?q=tbn:ANd9GcT_s5BJm0dq-Pi0CUW6s7v183o7vsafww0xfNsl-x4mFV61JQIAGwvAs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14818"/>
            <a:ext cx="3106257" cy="2322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множение 5">
            <a:hlinkClick r:id="rId3" action="ppaction://hlinksldjump"/>
          </p:cNvPr>
          <p:cNvSpPr/>
          <p:nvPr/>
        </p:nvSpPr>
        <p:spPr>
          <a:xfrm>
            <a:off x="8429652" y="6072206"/>
            <a:ext cx="500066" cy="642942"/>
          </a:xfrm>
          <a:prstGeom prst="mathMultipl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im8-tub-ru.yandex.net/i?id=56237557-06-7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4286256"/>
            <a:ext cx="3680002" cy="23627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00100" y="285728"/>
            <a:ext cx="7143800" cy="250033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Типы костров</a:t>
            </a:r>
            <a:endParaRPr lang="ru-RU" sz="8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1285852" y="2786058"/>
            <a:ext cx="1143008" cy="2286016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3857620" y="2786058"/>
            <a:ext cx="1143008" cy="1857388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500826" y="2786058"/>
            <a:ext cx="1143008" cy="2286016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hlinkClick r:id="rId2" action="ppaction://hlinksldjump"/>
          </p:cNvPr>
          <p:cNvSpPr/>
          <p:nvPr/>
        </p:nvSpPr>
        <p:spPr>
          <a:xfrm>
            <a:off x="714348" y="5214950"/>
            <a:ext cx="2357454" cy="114300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Дымовой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Овал 11">
            <a:hlinkClick r:id="rId3" action="ppaction://hlinksldjump"/>
          </p:cNvPr>
          <p:cNvSpPr/>
          <p:nvPr/>
        </p:nvSpPr>
        <p:spPr>
          <a:xfrm>
            <a:off x="5857884" y="5143512"/>
            <a:ext cx="2857520" cy="114300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Пламенный</a:t>
            </a:r>
          </a:p>
        </p:txBody>
      </p:sp>
      <p:sp>
        <p:nvSpPr>
          <p:cNvPr id="13" name="Овал 12">
            <a:hlinkClick r:id="rId4" action="ppaction://hlinksldjump"/>
          </p:cNvPr>
          <p:cNvSpPr/>
          <p:nvPr/>
        </p:nvSpPr>
        <p:spPr>
          <a:xfrm>
            <a:off x="3214678" y="4786322"/>
            <a:ext cx="2357454" cy="114300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Жаровой</a:t>
            </a:r>
          </a:p>
        </p:txBody>
      </p:sp>
      <p:sp>
        <p:nvSpPr>
          <p:cNvPr id="14" name="Стрелка вправо 13">
            <a:hlinkClick r:id="rId5" action="ppaction://hlinksldjump"/>
          </p:cNvPr>
          <p:cNvSpPr/>
          <p:nvPr/>
        </p:nvSpPr>
        <p:spPr>
          <a:xfrm>
            <a:off x="8429652" y="6072206"/>
            <a:ext cx="500066" cy="64294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8000" dirty="0" smtClean="0"/>
              <a:t>       Пламенный</a:t>
            </a:r>
          </a:p>
          <a:p>
            <a:pPr>
              <a:buNone/>
            </a:pPr>
            <a:r>
              <a:rPr lang="ru-RU" sz="6600" dirty="0" smtClean="0"/>
              <a:t>Для освещения места привала и варки пищи</a:t>
            </a:r>
            <a:endParaRPr lang="ru-RU" sz="66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3500438"/>
            <a:ext cx="2643206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71876"/>
            <a:ext cx="4026847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Умножение 9">
            <a:hlinkClick r:id="rId4" action="ppaction://hlinksldjump"/>
          </p:cNvPr>
          <p:cNvSpPr/>
          <p:nvPr/>
        </p:nvSpPr>
        <p:spPr>
          <a:xfrm>
            <a:off x="8501090" y="6215058"/>
            <a:ext cx="500066" cy="642942"/>
          </a:xfrm>
          <a:prstGeom prst="mathMultipl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                       </a:t>
            </a:r>
            <a:r>
              <a:rPr lang="ru-RU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Шалаш</a:t>
            </a:r>
          </a:p>
          <a:p>
            <a:pPr>
              <a:buNone/>
            </a:pPr>
            <a:r>
              <a:rPr lang="ru-RU" sz="4000" dirty="0" smtClean="0"/>
              <a:t>Короткие сухие дрова укладываются наклонно к центру, они частично опираются друг на друга. Этот тип удобен, если нужно вскипятить воду или приготовить что-то в ведре или кастрюле</a:t>
            </a:r>
          </a:p>
          <a:p>
            <a:pPr>
              <a:buNone/>
            </a:pPr>
            <a:r>
              <a:rPr lang="ru-RU" dirty="0" smtClean="0"/>
              <a:t>                               </a:t>
            </a: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4500570"/>
            <a:ext cx="2428892" cy="21431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4500570"/>
            <a:ext cx="2714644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Стрелка вправо 9">
            <a:hlinkClick r:id="rId4" action="ppaction://hlinksldjump"/>
          </p:cNvPr>
          <p:cNvSpPr/>
          <p:nvPr/>
        </p:nvSpPr>
        <p:spPr>
          <a:xfrm>
            <a:off x="8429652" y="6072206"/>
            <a:ext cx="500066" cy="64294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                      </a:t>
            </a:r>
            <a:r>
              <a:rPr lang="ru-RU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Колодец </a:t>
            </a:r>
          </a:p>
          <a:p>
            <a:pPr>
              <a:buNone/>
            </a:pPr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ва полена положи параллельно друг на друга, на некотором расстоянии; поперёк них- ещё два. Этот костёр хорош и в сырую погоду</a:t>
            </a:r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4800" dirty="0" smtClean="0"/>
              <a:t> </a:t>
            </a:r>
            <a:endParaRPr lang="ru-RU" sz="48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4286256"/>
            <a:ext cx="3071834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8429652" y="6072206"/>
            <a:ext cx="500066" cy="64294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8000" dirty="0" smtClean="0"/>
              <a:t>          </a:t>
            </a:r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Звездный</a:t>
            </a:r>
          </a:p>
          <a:p>
            <a:pPr>
              <a:buNone/>
            </a:pP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Поленья положить по радиусам от центра. Этот тип костра потребует постоянного присмотра, иначе он погаснет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2" descr="http://t2.gstatic.com/images?q=tbn:ANd9GcRzscZFaxu8ckhk5PH2qQd7JT-v07rJhL67b_Rfm8Hj4nx5-HYDFaq5JGz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357694"/>
            <a:ext cx="2784048" cy="2283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2" name="Picture 4" descr="http://im0-tub-ru.yandex.net/i?id=316336750-67-7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4429132"/>
            <a:ext cx="2643206" cy="2152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8429652" y="6072206"/>
            <a:ext cx="500066" cy="64294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                 </a:t>
            </a:r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Таёжный</a:t>
            </a:r>
          </a:p>
          <a:p>
            <a:pPr>
              <a:buNone/>
            </a:pP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Складывается из нескольких брёвен, уложенных вдоль или под острым углом друг другу. Он не требует частой подкладки дров.</a:t>
            </a:r>
            <a:endParaRPr lang="ru-RU" sz="48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429652" y="6072206"/>
            <a:ext cx="500066" cy="64294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22" name="AutoShape 2" descr="http://im4-tub-ru.yandex.net/i?id=76613927-16-7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4" name="Picture 4" descr="http://im4-tub-ru.yandex.net/i?id=76613927-16-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4357694"/>
            <a:ext cx="3786214" cy="23345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                            </a:t>
            </a:r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</a:t>
            </a:r>
            <a:r>
              <a:rPr lang="ru-RU" sz="80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Нодья</a:t>
            </a:r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»</a:t>
            </a:r>
          </a:p>
          <a:p>
            <a:pPr>
              <a:buNone/>
            </a:pP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Этот 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костёр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складывается из трёх больших брёвен, длиной 2-2.5 м. </a:t>
            </a:r>
            <a:r>
              <a:rPr lang="ru-RU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Нодья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из толстых брёвен может гореть несколько часов.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100" name="Picture 4" descr="http://im4-tub-ru.yandex.net/i?id=69321978-03-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357694"/>
            <a:ext cx="1928826" cy="2378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02" name="Picture 6" descr="http://im8-tub-ru.yandex.net/i?id=449672835-71-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4429132"/>
            <a:ext cx="3429024" cy="2185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трелка вправо 5">
            <a:hlinkClick r:id="" action="ppaction://noaction"/>
          </p:cNvPr>
          <p:cNvSpPr/>
          <p:nvPr/>
        </p:nvSpPr>
        <p:spPr>
          <a:xfrm>
            <a:off x="8429652" y="6072206"/>
            <a:ext cx="500066" cy="64294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6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Дымовой</a:t>
            </a:r>
          </a:p>
          <a:p>
            <a:pPr algn="l"/>
            <a:r>
              <a:rPr lang="ru-RU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Для того чтобы отогнать мелких насекомых, а также для подачи сигнала о своём местонахождении</a:t>
            </a:r>
          </a:p>
          <a:p>
            <a:endParaRPr lang="ru-RU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2050" name="Picture 2" descr="http://im3-tub-ru.yandex.net/i?id=3306278-32-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357562"/>
            <a:ext cx="3429024" cy="32117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0" name="Picture 4" descr="http://t0.gstatic.com/images?q=tbn:ANd9GcRxmUFmnkAr90k2rQFySdT8uR1kbZBkDYLW_iD2wVAKXkXzZDoZh2-bz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357562"/>
            <a:ext cx="3657584" cy="32546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Умножение 8">
            <a:hlinkClick r:id="rId5" action="ppaction://hlinksldjump"/>
          </p:cNvPr>
          <p:cNvSpPr/>
          <p:nvPr/>
        </p:nvSpPr>
        <p:spPr>
          <a:xfrm>
            <a:off x="8429652" y="6215058"/>
            <a:ext cx="500066" cy="642942"/>
          </a:xfrm>
          <a:prstGeom prst="mathMultipl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4" dur="1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179</Words>
  <PresentationFormat>Экран (4:3)</PresentationFormat>
  <Paragraphs>33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Типы костров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Александр</cp:lastModifiedBy>
  <cp:revision>29</cp:revision>
  <dcterms:created xsi:type="dcterms:W3CDTF">2012-02-09T13:23:06Z</dcterms:created>
  <dcterms:modified xsi:type="dcterms:W3CDTF">2012-02-11T22:22:45Z</dcterms:modified>
</cp:coreProperties>
</file>