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9"/>
  </p:notesMasterIdLst>
  <p:sldIdLst>
    <p:sldId id="256" r:id="rId2"/>
    <p:sldId id="259" r:id="rId3"/>
    <p:sldId id="268" r:id="rId4"/>
    <p:sldId id="273" r:id="rId5"/>
    <p:sldId id="272" r:id="rId6"/>
    <p:sldId id="270" r:id="rId7"/>
    <p:sldId id="269" r:id="rId8"/>
    <p:sldId id="257" r:id="rId9"/>
    <p:sldId id="271" r:id="rId10"/>
    <p:sldId id="274" r:id="rId11"/>
    <p:sldId id="261" r:id="rId12"/>
    <p:sldId id="258" r:id="rId13"/>
    <p:sldId id="262" r:id="rId14"/>
    <p:sldId id="263" r:id="rId15"/>
    <p:sldId id="264" r:id="rId16"/>
    <p:sldId id="265" r:id="rId17"/>
    <p:sldId id="277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55" autoAdjust="0"/>
    <p:restoredTop sz="94660" autoAdjust="0"/>
  </p:normalViewPr>
  <p:slideViewPr>
    <p:cSldViewPr>
      <p:cViewPr varScale="1">
        <p:scale>
          <a:sx n="78" d="100"/>
          <a:sy n="78" d="100"/>
        </p:scale>
        <p:origin x="-3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5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CA2E82-3E27-4BA0-B178-06F08B4C46B7}" type="doc">
      <dgm:prSet loTypeId="urn:microsoft.com/office/officeart/2005/8/layout/pyramid2" loCatId="pyramid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009B93F-D6D3-410B-9044-5ADF1FD0BDD5}">
      <dgm:prSet custT="1"/>
      <dgm:spPr/>
      <dgm:t>
        <a:bodyPr/>
        <a:lstStyle/>
        <a:p>
          <a:pPr rtl="0"/>
          <a:r>
            <a:rPr lang="ru-RU" sz="2000" dirty="0" smtClean="0">
              <a:latin typeface="+mj-lt"/>
            </a:rPr>
            <a:t>Уборка мусора во дворе</a:t>
          </a:r>
          <a:endParaRPr lang="ru-RU" sz="2000" dirty="0">
            <a:latin typeface="+mj-lt"/>
          </a:endParaRPr>
        </a:p>
      </dgm:t>
    </dgm:pt>
    <dgm:pt modelId="{C5BEF748-9CDE-4466-9516-4A6339FE7BB6}" type="parTrans" cxnId="{1CD7AD7D-8FB3-4AC8-925E-D4B63AFCDC5A}">
      <dgm:prSet/>
      <dgm:spPr/>
      <dgm:t>
        <a:bodyPr/>
        <a:lstStyle/>
        <a:p>
          <a:endParaRPr lang="ru-RU"/>
        </a:p>
      </dgm:t>
    </dgm:pt>
    <dgm:pt modelId="{311C1D8C-8E60-475C-A95F-74552AC629C3}" type="sibTrans" cxnId="{1CD7AD7D-8FB3-4AC8-925E-D4B63AFCDC5A}">
      <dgm:prSet/>
      <dgm:spPr/>
      <dgm:t>
        <a:bodyPr/>
        <a:lstStyle/>
        <a:p>
          <a:endParaRPr lang="ru-RU"/>
        </a:p>
      </dgm:t>
    </dgm:pt>
    <dgm:pt modelId="{B3177434-004E-4B26-915A-7D0EB37D3922}">
      <dgm:prSet custT="1"/>
      <dgm:spPr/>
      <dgm:t>
        <a:bodyPr/>
        <a:lstStyle/>
        <a:p>
          <a:pPr rtl="0"/>
          <a:r>
            <a:rPr lang="ru-RU" sz="2000" dirty="0" smtClean="0">
              <a:latin typeface="+mj-lt"/>
            </a:rPr>
            <a:t>Обучение детей в школе</a:t>
          </a:r>
          <a:endParaRPr lang="ru-RU" sz="2000" dirty="0">
            <a:latin typeface="+mj-lt"/>
          </a:endParaRPr>
        </a:p>
      </dgm:t>
    </dgm:pt>
    <dgm:pt modelId="{5CA9289E-3BF0-4D9D-BD43-BCC83F6635C1}" type="parTrans" cxnId="{C9813983-79BF-44C2-AD2E-B649EE702CE5}">
      <dgm:prSet/>
      <dgm:spPr/>
      <dgm:t>
        <a:bodyPr/>
        <a:lstStyle/>
        <a:p>
          <a:endParaRPr lang="ru-RU"/>
        </a:p>
      </dgm:t>
    </dgm:pt>
    <dgm:pt modelId="{7B3CEFE0-12CE-4FBA-A777-46D0DF37EDCE}" type="sibTrans" cxnId="{C9813983-79BF-44C2-AD2E-B649EE702CE5}">
      <dgm:prSet/>
      <dgm:spPr/>
      <dgm:t>
        <a:bodyPr/>
        <a:lstStyle/>
        <a:p>
          <a:endParaRPr lang="ru-RU"/>
        </a:p>
      </dgm:t>
    </dgm:pt>
    <dgm:pt modelId="{BBA56D11-8B5A-4C25-AE30-99BE3BADDCD4}">
      <dgm:prSet custT="1"/>
      <dgm:spPr/>
      <dgm:t>
        <a:bodyPr/>
        <a:lstStyle/>
        <a:p>
          <a:pPr rtl="0"/>
          <a:r>
            <a:rPr lang="ru-RU" sz="2000" dirty="0" smtClean="0">
              <a:latin typeface="+mj-lt"/>
            </a:rPr>
            <a:t>Вождение автомобиля</a:t>
          </a:r>
          <a:endParaRPr lang="ru-RU" sz="2000" dirty="0">
            <a:latin typeface="+mj-lt"/>
          </a:endParaRPr>
        </a:p>
      </dgm:t>
    </dgm:pt>
    <dgm:pt modelId="{5C71219F-2008-4FB6-92EB-2C7A29854B46}" type="parTrans" cxnId="{711F608C-8B48-4265-BE1B-97FE54EB7774}">
      <dgm:prSet/>
      <dgm:spPr/>
      <dgm:t>
        <a:bodyPr/>
        <a:lstStyle/>
        <a:p>
          <a:endParaRPr lang="ru-RU"/>
        </a:p>
      </dgm:t>
    </dgm:pt>
    <dgm:pt modelId="{488CC6F6-8722-43A9-BD78-65C29CF67363}" type="sibTrans" cxnId="{711F608C-8B48-4265-BE1B-97FE54EB7774}">
      <dgm:prSet/>
      <dgm:spPr/>
      <dgm:t>
        <a:bodyPr/>
        <a:lstStyle/>
        <a:p>
          <a:endParaRPr lang="ru-RU"/>
        </a:p>
      </dgm:t>
    </dgm:pt>
    <dgm:pt modelId="{9C555F84-76B9-4F63-AF19-1EC45B22EBFF}">
      <dgm:prSet custT="1"/>
      <dgm:spPr/>
      <dgm:t>
        <a:bodyPr/>
        <a:lstStyle/>
        <a:p>
          <a:pPr rtl="0"/>
          <a:r>
            <a:rPr lang="ru-RU" sz="2000" dirty="0" smtClean="0">
              <a:latin typeface="+mj-lt"/>
            </a:rPr>
            <a:t>Ответ у доски</a:t>
          </a:r>
          <a:endParaRPr lang="ru-RU" sz="2000" dirty="0">
            <a:latin typeface="+mj-lt"/>
          </a:endParaRPr>
        </a:p>
      </dgm:t>
    </dgm:pt>
    <dgm:pt modelId="{640AB618-A419-4140-BF02-A707A5356677}" type="parTrans" cxnId="{E7D94C8E-ADDA-4139-B06E-E34499E4A33C}">
      <dgm:prSet/>
      <dgm:spPr/>
      <dgm:t>
        <a:bodyPr/>
        <a:lstStyle/>
        <a:p>
          <a:endParaRPr lang="ru-RU"/>
        </a:p>
      </dgm:t>
    </dgm:pt>
    <dgm:pt modelId="{81045B73-EA5B-4D6F-8113-F2FCE991E413}" type="sibTrans" cxnId="{E7D94C8E-ADDA-4139-B06E-E34499E4A33C}">
      <dgm:prSet/>
      <dgm:spPr/>
      <dgm:t>
        <a:bodyPr/>
        <a:lstStyle/>
        <a:p>
          <a:endParaRPr lang="ru-RU"/>
        </a:p>
      </dgm:t>
    </dgm:pt>
    <dgm:pt modelId="{853AFFF6-6745-494F-9AF1-5039E252AC2B}">
      <dgm:prSet custT="1"/>
      <dgm:spPr/>
      <dgm:t>
        <a:bodyPr/>
        <a:lstStyle/>
        <a:p>
          <a:pPr rtl="0"/>
          <a:r>
            <a:rPr lang="ru-RU" sz="2000" dirty="0" smtClean="0">
              <a:latin typeface="+mj-lt"/>
            </a:rPr>
            <a:t>Приготовление пищи</a:t>
          </a:r>
          <a:endParaRPr lang="ru-RU" sz="2000" dirty="0">
            <a:latin typeface="+mj-lt"/>
          </a:endParaRPr>
        </a:p>
      </dgm:t>
    </dgm:pt>
    <dgm:pt modelId="{7529221C-C44B-44EA-84F7-75BBA06996DF}" type="parTrans" cxnId="{F6478829-A7A4-4C92-8FA3-E058A3A100E7}">
      <dgm:prSet/>
      <dgm:spPr/>
      <dgm:t>
        <a:bodyPr/>
        <a:lstStyle/>
        <a:p>
          <a:endParaRPr lang="ru-RU"/>
        </a:p>
      </dgm:t>
    </dgm:pt>
    <dgm:pt modelId="{B27217DC-6D06-4B20-9A26-DD2AD64C25B6}" type="sibTrans" cxnId="{F6478829-A7A4-4C92-8FA3-E058A3A100E7}">
      <dgm:prSet/>
      <dgm:spPr/>
      <dgm:t>
        <a:bodyPr/>
        <a:lstStyle/>
        <a:p>
          <a:endParaRPr lang="ru-RU"/>
        </a:p>
      </dgm:t>
    </dgm:pt>
    <dgm:pt modelId="{FDFF0327-B4BF-4D5F-9612-4897BE212964}">
      <dgm:prSet custT="1"/>
      <dgm:spPr/>
      <dgm:t>
        <a:bodyPr/>
        <a:lstStyle/>
        <a:p>
          <a:pPr rtl="0"/>
          <a:r>
            <a:rPr lang="ru-RU" sz="2000" dirty="0" smtClean="0">
              <a:latin typeface="+mj-lt"/>
            </a:rPr>
            <a:t>Печатание документа на принтере</a:t>
          </a:r>
          <a:endParaRPr lang="ru-RU" sz="2000" dirty="0">
            <a:latin typeface="+mj-lt"/>
          </a:endParaRPr>
        </a:p>
      </dgm:t>
    </dgm:pt>
    <dgm:pt modelId="{89B8E677-D7D2-4AA5-B647-F7BA5523A88D}" type="parTrans" cxnId="{C7C261C7-BEE5-46BF-99C8-07B54E72143C}">
      <dgm:prSet/>
      <dgm:spPr/>
      <dgm:t>
        <a:bodyPr/>
        <a:lstStyle/>
        <a:p>
          <a:endParaRPr lang="ru-RU"/>
        </a:p>
      </dgm:t>
    </dgm:pt>
    <dgm:pt modelId="{A3E975C6-7F03-47F3-8840-285B5523CA1F}" type="sibTrans" cxnId="{C7C261C7-BEE5-46BF-99C8-07B54E72143C}">
      <dgm:prSet/>
      <dgm:spPr/>
      <dgm:t>
        <a:bodyPr/>
        <a:lstStyle/>
        <a:p>
          <a:endParaRPr lang="ru-RU"/>
        </a:p>
      </dgm:t>
    </dgm:pt>
    <dgm:pt modelId="{DC7D9FFE-D6B8-43E9-BB09-880CA9D79ECC}" type="pres">
      <dgm:prSet presAssocID="{23CA2E82-3E27-4BA0-B178-06F08B4C46B7}" presName="compositeShape" presStyleCnt="0">
        <dgm:presLayoutVars>
          <dgm:dir/>
          <dgm:resizeHandles/>
        </dgm:presLayoutVars>
      </dgm:prSet>
      <dgm:spPr/>
    </dgm:pt>
    <dgm:pt modelId="{2B73806D-E09A-4B62-8185-EA347E7A3562}" type="pres">
      <dgm:prSet presAssocID="{23CA2E82-3E27-4BA0-B178-06F08B4C46B7}" presName="pyramid" presStyleLbl="node1" presStyleIdx="0" presStyleCnt="1"/>
      <dgm:spPr/>
    </dgm:pt>
    <dgm:pt modelId="{46A786A9-9C2B-404F-BC71-F9CB2951382C}" type="pres">
      <dgm:prSet presAssocID="{23CA2E82-3E27-4BA0-B178-06F08B4C46B7}" presName="theList" presStyleCnt="0"/>
      <dgm:spPr/>
    </dgm:pt>
    <dgm:pt modelId="{482E0DE5-85BB-4581-B03E-2045B4A83CF6}" type="pres">
      <dgm:prSet presAssocID="{B009B93F-D6D3-410B-9044-5ADF1FD0BDD5}" presName="aNode" presStyleLbl="fgAcc1" presStyleIdx="0" presStyleCnt="6">
        <dgm:presLayoutVars>
          <dgm:bulletEnabled val="1"/>
        </dgm:presLayoutVars>
      </dgm:prSet>
      <dgm:spPr/>
    </dgm:pt>
    <dgm:pt modelId="{906A005C-55A5-4195-BAA7-A74847B6C6AA}" type="pres">
      <dgm:prSet presAssocID="{B009B93F-D6D3-410B-9044-5ADF1FD0BDD5}" presName="aSpace" presStyleCnt="0"/>
      <dgm:spPr/>
    </dgm:pt>
    <dgm:pt modelId="{CD2ACAD9-FA76-499D-817E-96A66DF8C5D9}" type="pres">
      <dgm:prSet presAssocID="{B3177434-004E-4B26-915A-7D0EB37D3922}" presName="aNode" presStyleLbl="fgAcc1" presStyleIdx="1" presStyleCnt="6">
        <dgm:presLayoutVars>
          <dgm:bulletEnabled val="1"/>
        </dgm:presLayoutVars>
      </dgm:prSet>
      <dgm:spPr/>
    </dgm:pt>
    <dgm:pt modelId="{A0491BC5-6582-48CF-ABC7-D098E9866838}" type="pres">
      <dgm:prSet presAssocID="{B3177434-004E-4B26-915A-7D0EB37D3922}" presName="aSpace" presStyleCnt="0"/>
      <dgm:spPr/>
    </dgm:pt>
    <dgm:pt modelId="{0B0C7A60-C808-4E8B-8A62-05AB9CC409C0}" type="pres">
      <dgm:prSet presAssocID="{BBA56D11-8B5A-4C25-AE30-99BE3BADDCD4}" presName="aNode" presStyleLbl="fgAcc1" presStyleIdx="2" presStyleCnt="6">
        <dgm:presLayoutVars>
          <dgm:bulletEnabled val="1"/>
        </dgm:presLayoutVars>
      </dgm:prSet>
      <dgm:spPr/>
    </dgm:pt>
    <dgm:pt modelId="{091BC227-20E9-42D8-A89C-6ABAC01F1CA9}" type="pres">
      <dgm:prSet presAssocID="{BBA56D11-8B5A-4C25-AE30-99BE3BADDCD4}" presName="aSpace" presStyleCnt="0"/>
      <dgm:spPr/>
    </dgm:pt>
    <dgm:pt modelId="{41A4CA96-DAFB-4454-9B97-480BF1CF98EF}" type="pres">
      <dgm:prSet presAssocID="{9C555F84-76B9-4F63-AF19-1EC45B22EBFF}" presName="aNode" presStyleLbl="fgAcc1" presStyleIdx="3" presStyleCnt="6">
        <dgm:presLayoutVars>
          <dgm:bulletEnabled val="1"/>
        </dgm:presLayoutVars>
      </dgm:prSet>
      <dgm:spPr/>
    </dgm:pt>
    <dgm:pt modelId="{EA62F4E5-DE00-48E3-A6BE-2E3E5E45A0B9}" type="pres">
      <dgm:prSet presAssocID="{9C555F84-76B9-4F63-AF19-1EC45B22EBFF}" presName="aSpace" presStyleCnt="0"/>
      <dgm:spPr/>
    </dgm:pt>
    <dgm:pt modelId="{81E29BCA-AE86-4591-840B-E8E388735530}" type="pres">
      <dgm:prSet presAssocID="{853AFFF6-6745-494F-9AF1-5039E252AC2B}" presName="aNode" presStyleLbl="fgAcc1" presStyleIdx="4" presStyleCnt="6">
        <dgm:presLayoutVars>
          <dgm:bulletEnabled val="1"/>
        </dgm:presLayoutVars>
      </dgm:prSet>
      <dgm:spPr/>
    </dgm:pt>
    <dgm:pt modelId="{1EA0D408-E49D-4144-B908-F5773710DFE7}" type="pres">
      <dgm:prSet presAssocID="{853AFFF6-6745-494F-9AF1-5039E252AC2B}" presName="aSpace" presStyleCnt="0"/>
      <dgm:spPr/>
    </dgm:pt>
    <dgm:pt modelId="{EAA9C2D4-97D7-4D6E-AE38-E6564446EC24}" type="pres">
      <dgm:prSet presAssocID="{FDFF0327-B4BF-4D5F-9612-4897BE212964}" presName="aNode" presStyleLbl="fgAcc1" presStyleIdx="5" presStyleCnt="6">
        <dgm:presLayoutVars>
          <dgm:bulletEnabled val="1"/>
        </dgm:presLayoutVars>
      </dgm:prSet>
      <dgm:spPr/>
    </dgm:pt>
    <dgm:pt modelId="{9F945448-4295-418A-BE83-7EE6D0FC63A3}" type="pres">
      <dgm:prSet presAssocID="{FDFF0327-B4BF-4D5F-9612-4897BE212964}" presName="aSpace" presStyleCnt="0"/>
      <dgm:spPr/>
    </dgm:pt>
  </dgm:ptLst>
  <dgm:cxnLst>
    <dgm:cxn modelId="{B9464559-F00C-4707-8B65-BF4FD82938C0}" type="presOf" srcId="{FDFF0327-B4BF-4D5F-9612-4897BE212964}" destId="{EAA9C2D4-97D7-4D6E-AE38-E6564446EC24}" srcOrd="0" destOrd="0" presId="urn:microsoft.com/office/officeart/2005/8/layout/pyramid2"/>
    <dgm:cxn modelId="{1CD7AD7D-8FB3-4AC8-925E-D4B63AFCDC5A}" srcId="{23CA2E82-3E27-4BA0-B178-06F08B4C46B7}" destId="{B009B93F-D6D3-410B-9044-5ADF1FD0BDD5}" srcOrd="0" destOrd="0" parTransId="{C5BEF748-9CDE-4466-9516-4A6339FE7BB6}" sibTransId="{311C1D8C-8E60-475C-A95F-74552AC629C3}"/>
    <dgm:cxn modelId="{5BF9978A-5D82-409F-9705-B8CCBD2103D7}" type="presOf" srcId="{B3177434-004E-4B26-915A-7D0EB37D3922}" destId="{CD2ACAD9-FA76-499D-817E-96A66DF8C5D9}" srcOrd="0" destOrd="0" presId="urn:microsoft.com/office/officeart/2005/8/layout/pyramid2"/>
    <dgm:cxn modelId="{E7D94C8E-ADDA-4139-B06E-E34499E4A33C}" srcId="{23CA2E82-3E27-4BA0-B178-06F08B4C46B7}" destId="{9C555F84-76B9-4F63-AF19-1EC45B22EBFF}" srcOrd="3" destOrd="0" parTransId="{640AB618-A419-4140-BF02-A707A5356677}" sibTransId="{81045B73-EA5B-4D6F-8113-F2FCE991E413}"/>
    <dgm:cxn modelId="{3E019AB4-41C3-4284-B6AA-A349C93245CE}" type="presOf" srcId="{BBA56D11-8B5A-4C25-AE30-99BE3BADDCD4}" destId="{0B0C7A60-C808-4E8B-8A62-05AB9CC409C0}" srcOrd="0" destOrd="0" presId="urn:microsoft.com/office/officeart/2005/8/layout/pyramid2"/>
    <dgm:cxn modelId="{BFE0D3AD-06DF-4F79-825C-50F1A7D2E18E}" type="presOf" srcId="{B009B93F-D6D3-410B-9044-5ADF1FD0BDD5}" destId="{482E0DE5-85BB-4581-B03E-2045B4A83CF6}" srcOrd="0" destOrd="0" presId="urn:microsoft.com/office/officeart/2005/8/layout/pyramid2"/>
    <dgm:cxn modelId="{C9813983-79BF-44C2-AD2E-B649EE702CE5}" srcId="{23CA2E82-3E27-4BA0-B178-06F08B4C46B7}" destId="{B3177434-004E-4B26-915A-7D0EB37D3922}" srcOrd="1" destOrd="0" parTransId="{5CA9289E-3BF0-4D9D-BD43-BCC83F6635C1}" sibTransId="{7B3CEFE0-12CE-4FBA-A777-46D0DF37EDCE}"/>
    <dgm:cxn modelId="{C7C261C7-BEE5-46BF-99C8-07B54E72143C}" srcId="{23CA2E82-3E27-4BA0-B178-06F08B4C46B7}" destId="{FDFF0327-B4BF-4D5F-9612-4897BE212964}" srcOrd="5" destOrd="0" parTransId="{89B8E677-D7D2-4AA5-B647-F7BA5523A88D}" sibTransId="{A3E975C6-7F03-47F3-8840-285B5523CA1F}"/>
    <dgm:cxn modelId="{AA06A9F3-C4D6-4BA5-8086-01B9AA515C87}" type="presOf" srcId="{23CA2E82-3E27-4BA0-B178-06F08B4C46B7}" destId="{DC7D9FFE-D6B8-43E9-BB09-880CA9D79ECC}" srcOrd="0" destOrd="0" presId="urn:microsoft.com/office/officeart/2005/8/layout/pyramid2"/>
    <dgm:cxn modelId="{76E7A018-4EA2-4FD2-91EA-BAB0A726FCF8}" type="presOf" srcId="{853AFFF6-6745-494F-9AF1-5039E252AC2B}" destId="{81E29BCA-AE86-4591-840B-E8E388735530}" srcOrd="0" destOrd="0" presId="urn:microsoft.com/office/officeart/2005/8/layout/pyramid2"/>
    <dgm:cxn modelId="{F6478829-A7A4-4C92-8FA3-E058A3A100E7}" srcId="{23CA2E82-3E27-4BA0-B178-06F08B4C46B7}" destId="{853AFFF6-6745-494F-9AF1-5039E252AC2B}" srcOrd="4" destOrd="0" parTransId="{7529221C-C44B-44EA-84F7-75BBA06996DF}" sibTransId="{B27217DC-6D06-4B20-9A26-DD2AD64C25B6}"/>
    <dgm:cxn modelId="{0FCC2EA1-A8D0-4CBE-84A8-F6E6F8D0EC4A}" type="presOf" srcId="{9C555F84-76B9-4F63-AF19-1EC45B22EBFF}" destId="{41A4CA96-DAFB-4454-9B97-480BF1CF98EF}" srcOrd="0" destOrd="0" presId="urn:microsoft.com/office/officeart/2005/8/layout/pyramid2"/>
    <dgm:cxn modelId="{711F608C-8B48-4265-BE1B-97FE54EB7774}" srcId="{23CA2E82-3E27-4BA0-B178-06F08B4C46B7}" destId="{BBA56D11-8B5A-4C25-AE30-99BE3BADDCD4}" srcOrd="2" destOrd="0" parTransId="{5C71219F-2008-4FB6-92EB-2C7A29854B46}" sibTransId="{488CC6F6-8722-43A9-BD78-65C29CF67363}"/>
    <dgm:cxn modelId="{36395D0E-41B9-4B4A-91B2-C789040100CE}" type="presParOf" srcId="{DC7D9FFE-D6B8-43E9-BB09-880CA9D79ECC}" destId="{2B73806D-E09A-4B62-8185-EA347E7A3562}" srcOrd="0" destOrd="0" presId="urn:microsoft.com/office/officeart/2005/8/layout/pyramid2"/>
    <dgm:cxn modelId="{D7152DEB-3959-4D0E-8BFE-E299E18E4992}" type="presParOf" srcId="{DC7D9FFE-D6B8-43E9-BB09-880CA9D79ECC}" destId="{46A786A9-9C2B-404F-BC71-F9CB2951382C}" srcOrd="1" destOrd="0" presId="urn:microsoft.com/office/officeart/2005/8/layout/pyramid2"/>
    <dgm:cxn modelId="{A1D61CE8-A2DE-44F4-A80D-67356F945A35}" type="presParOf" srcId="{46A786A9-9C2B-404F-BC71-F9CB2951382C}" destId="{482E0DE5-85BB-4581-B03E-2045B4A83CF6}" srcOrd="0" destOrd="0" presId="urn:microsoft.com/office/officeart/2005/8/layout/pyramid2"/>
    <dgm:cxn modelId="{5C4048A3-7F32-43E8-8C49-D5C9680C226A}" type="presParOf" srcId="{46A786A9-9C2B-404F-BC71-F9CB2951382C}" destId="{906A005C-55A5-4195-BAA7-A74847B6C6AA}" srcOrd="1" destOrd="0" presId="urn:microsoft.com/office/officeart/2005/8/layout/pyramid2"/>
    <dgm:cxn modelId="{E218D4F1-B866-4121-860B-84E9769B72A0}" type="presParOf" srcId="{46A786A9-9C2B-404F-BC71-F9CB2951382C}" destId="{CD2ACAD9-FA76-499D-817E-96A66DF8C5D9}" srcOrd="2" destOrd="0" presId="urn:microsoft.com/office/officeart/2005/8/layout/pyramid2"/>
    <dgm:cxn modelId="{047BEA8F-AEA5-41A9-8502-52E70125BA5E}" type="presParOf" srcId="{46A786A9-9C2B-404F-BC71-F9CB2951382C}" destId="{A0491BC5-6582-48CF-ABC7-D098E9866838}" srcOrd="3" destOrd="0" presId="urn:microsoft.com/office/officeart/2005/8/layout/pyramid2"/>
    <dgm:cxn modelId="{1725D772-033D-4B97-B525-7489F4FD2535}" type="presParOf" srcId="{46A786A9-9C2B-404F-BC71-F9CB2951382C}" destId="{0B0C7A60-C808-4E8B-8A62-05AB9CC409C0}" srcOrd="4" destOrd="0" presId="urn:microsoft.com/office/officeart/2005/8/layout/pyramid2"/>
    <dgm:cxn modelId="{EF99FF30-47F3-42A6-86C9-B94175203F72}" type="presParOf" srcId="{46A786A9-9C2B-404F-BC71-F9CB2951382C}" destId="{091BC227-20E9-42D8-A89C-6ABAC01F1CA9}" srcOrd="5" destOrd="0" presId="urn:microsoft.com/office/officeart/2005/8/layout/pyramid2"/>
    <dgm:cxn modelId="{8A4D0161-4A21-4992-831E-8D15E1E30E23}" type="presParOf" srcId="{46A786A9-9C2B-404F-BC71-F9CB2951382C}" destId="{41A4CA96-DAFB-4454-9B97-480BF1CF98EF}" srcOrd="6" destOrd="0" presId="urn:microsoft.com/office/officeart/2005/8/layout/pyramid2"/>
    <dgm:cxn modelId="{611A7F54-250D-42F8-9160-8B05F11DE701}" type="presParOf" srcId="{46A786A9-9C2B-404F-BC71-F9CB2951382C}" destId="{EA62F4E5-DE00-48E3-A6BE-2E3E5E45A0B9}" srcOrd="7" destOrd="0" presId="urn:microsoft.com/office/officeart/2005/8/layout/pyramid2"/>
    <dgm:cxn modelId="{CB13EC82-5B7C-407B-8A58-07D4D53EF909}" type="presParOf" srcId="{46A786A9-9C2B-404F-BC71-F9CB2951382C}" destId="{81E29BCA-AE86-4591-840B-E8E388735530}" srcOrd="8" destOrd="0" presId="urn:microsoft.com/office/officeart/2005/8/layout/pyramid2"/>
    <dgm:cxn modelId="{0FEED18A-14BC-4939-98F0-A119D50C2449}" type="presParOf" srcId="{46A786A9-9C2B-404F-BC71-F9CB2951382C}" destId="{1EA0D408-E49D-4144-B908-F5773710DFE7}" srcOrd="9" destOrd="0" presId="urn:microsoft.com/office/officeart/2005/8/layout/pyramid2"/>
    <dgm:cxn modelId="{9F7C8A0F-9334-4ACC-8B4D-9991D9186F47}" type="presParOf" srcId="{46A786A9-9C2B-404F-BC71-F9CB2951382C}" destId="{EAA9C2D4-97D7-4D6E-AE38-E6564446EC24}" srcOrd="10" destOrd="0" presId="urn:microsoft.com/office/officeart/2005/8/layout/pyramid2"/>
    <dgm:cxn modelId="{36F4BAC3-B46D-4033-B043-389E8FB3E0F6}" type="presParOf" srcId="{46A786A9-9C2B-404F-BC71-F9CB2951382C}" destId="{9F945448-4295-418A-BE83-7EE6D0FC63A3}" srcOrd="11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ACFC01-DE60-4208-AA77-AECEDA8B8AC3}" type="doc">
      <dgm:prSet loTypeId="urn:microsoft.com/office/officeart/2005/8/layout/radial4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3CB9D362-584B-43B8-B0B0-DA28C63E9EBB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>
              <a:effectLst/>
            </a:rPr>
            <a:t>Свойства АЛГОРИТМА</a:t>
          </a:r>
          <a:endParaRPr lang="ru-RU" sz="1800" dirty="0">
            <a:effectLst/>
          </a:endParaRPr>
        </a:p>
      </dgm:t>
    </dgm:pt>
    <dgm:pt modelId="{3E60E028-C165-4D4D-94D5-69CA880AB2F2}" type="parTrans" cxnId="{0A32F686-34B7-4ECD-8F75-9B3446512313}">
      <dgm:prSet/>
      <dgm:spPr/>
      <dgm:t>
        <a:bodyPr/>
        <a:lstStyle/>
        <a:p>
          <a:endParaRPr lang="ru-RU"/>
        </a:p>
      </dgm:t>
    </dgm:pt>
    <dgm:pt modelId="{786BABA0-5AF9-47FA-8F59-792E1513638E}" type="sibTrans" cxnId="{0A32F686-34B7-4ECD-8F75-9B3446512313}">
      <dgm:prSet/>
      <dgm:spPr/>
      <dgm:t>
        <a:bodyPr/>
        <a:lstStyle/>
        <a:p>
          <a:endParaRPr lang="ru-RU"/>
        </a:p>
      </dgm:t>
    </dgm:pt>
    <dgm:pt modelId="{0A3827CC-7CA9-4016-A597-DF22155D7CA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effectLst/>
            </a:rPr>
            <a:t>Массовость </a:t>
          </a:r>
          <a:r>
            <a:rPr lang="ru-RU" sz="1800" dirty="0" smtClean="0">
              <a:solidFill>
                <a:srgbClr val="FFFF00"/>
              </a:solidFill>
              <a:effectLst/>
            </a:rPr>
            <a:t>– </a:t>
          </a:r>
          <a:r>
            <a:rPr lang="ru-RU" sz="1800" dirty="0" smtClean="0">
              <a:effectLst/>
            </a:rPr>
            <a:t>использование алгоритма для решения однотипных задач</a:t>
          </a:r>
          <a:endParaRPr lang="ru-RU" sz="1800" dirty="0">
            <a:effectLst/>
          </a:endParaRPr>
        </a:p>
      </dgm:t>
    </dgm:pt>
    <dgm:pt modelId="{B66F3A85-F3F2-4FC7-AF0A-C9C1FCE9D95B}" type="parTrans" cxnId="{953431DA-A59A-4063-AA72-441382CB3288}">
      <dgm:prSet/>
      <dgm:spPr/>
      <dgm:t>
        <a:bodyPr/>
        <a:lstStyle/>
        <a:p>
          <a:endParaRPr lang="ru-RU" sz="1800">
            <a:solidFill>
              <a:srgbClr val="000000"/>
            </a:solidFill>
            <a:effectLst/>
          </a:endParaRPr>
        </a:p>
      </dgm:t>
    </dgm:pt>
    <dgm:pt modelId="{B3AE6586-6D24-47FF-A388-9DC08EF9D523}" type="sibTrans" cxnId="{953431DA-A59A-4063-AA72-441382CB3288}">
      <dgm:prSet/>
      <dgm:spPr/>
      <dgm:t>
        <a:bodyPr/>
        <a:lstStyle/>
        <a:p>
          <a:endParaRPr lang="ru-RU"/>
        </a:p>
      </dgm:t>
    </dgm:pt>
    <dgm:pt modelId="{6FE9EDD6-60AA-4123-9E40-92A7E95714E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effectLst/>
            </a:rPr>
            <a:t>Дискретность </a:t>
          </a:r>
          <a:r>
            <a:rPr lang="ru-RU" sz="1800" dirty="0" smtClean="0">
              <a:effectLst/>
            </a:rPr>
            <a:t>(прерывность, раздельность) – разбиение алгоритма на шаги</a:t>
          </a:r>
          <a:endParaRPr lang="ru-RU" sz="1800" dirty="0">
            <a:effectLst/>
          </a:endParaRPr>
        </a:p>
      </dgm:t>
    </dgm:pt>
    <dgm:pt modelId="{D8BA2D7C-0452-4E26-81FB-E6337E8E5A79}" type="parTrans" cxnId="{C6505D1E-75B6-4667-95CA-77CACFEF04E0}">
      <dgm:prSet/>
      <dgm:spPr/>
      <dgm:t>
        <a:bodyPr/>
        <a:lstStyle/>
        <a:p>
          <a:endParaRPr lang="ru-RU" sz="1800">
            <a:solidFill>
              <a:srgbClr val="000000"/>
            </a:solidFill>
            <a:effectLst/>
          </a:endParaRPr>
        </a:p>
      </dgm:t>
    </dgm:pt>
    <dgm:pt modelId="{AA359B12-085B-42C0-95D0-196778F23E3A}" type="sibTrans" cxnId="{C6505D1E-75B6-4667-95CA-77CACFEF04E0}">
      <dgm:prSet/>
      <dgm:spPr/>
      <dgm:t>
        <a:bodyPr/>
        <a:lstStyle/>
        <a:p>
          <a:endParaRPr lang="ru-RU"/>
        </a:p>
      </dgm:t>
    </dgm:pt>
    <dgm:pt modelId="{8F0D0C8E-525C-4E86-9FAD-929152DEDE4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effectLst/>
            </a:rPr>
            <a:t>Детерминированность </a:t>
          </a:r>
          <a:r>
            <a:rPr lang="ru-RU" sz="1800" dirty="0" smtClean="0">
              <a:effectLst/>
            </a:rPr>
            <a:t>(определенность, точность) – каждое действие должно строго и недвусмысленно определено</a:t>
          </a:r>
          <a:endParaRPr lang="ru-RU" sz="1800" dirty="0">
            <a:effectLst/>
          </a:endParaRPr>
        </a:p>
      </dgm:t>
    </dgm:pt>
    <dgm:pt modelId="{69170F6D-9259-4FA7-8CBF-AB24390D5DDC}" type="parTrans" cxnId="{C7983F6E-F22E-4327-9C22-F2495CC705C2}">
      <dgm:prSet/>
      <dgm:spPr/>
      <dgm:t>
        <a:bodyPr/>
        <a:lstStyle/>
        <a:p>
          <a:endParaRPr lang="ru-RU" sz="1800">
            <a:solidFill>
              <a:srgbClr val="000000"/>
            </a:solidFill>
            <a:effectLst/>
          </a:endParaRPr>
        </a:p>
      </dgm:t>
    </dgm:pt>
    <dgm:pt modelId="{AFBEA097-4C3D-42DA-81B2-5C8DDB33FC00}" type="sibTrans" cxnId="{C7983F6E-F22E-4327-9C22-F2495CC705C2}">
      <dgm:prSet/>
      <dgm:spPr/>
      <dgm:t>
        <a:bodyPr/>
        <a:lstStyle/>
        <a:p>
          <a:endParaRPr lang="ru-RU"/>
        </a:p>
      </dgm:t>
    </dgm:pt>
    <dgm:pt modelId="{B23F1B80-EB63-4D0C-846A-B9E1151F0822}">
      <dgm:prSet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effectLst/>
            </a:rPr>
            <a:t>Конечность </a:t>
          </a:r>
          <a:r>
            <a:rPr lang="ru-RU" sz="1800" dirty="0" smtClean="0">
              <a:solidFill>
                <a:srgbClr val="FFFF00"/>
              </a:solidFill>
              <a:effectLst/>
            </a:rPr>
            <a:t>– </a:t>
          </a:r>
          <a:r>
            <a:rPr lang="ru-RU" sz="1800" dirty="0" smtClean="0">
              <a:effectLst/>
            </a:rPr>
            <a:t>каждое действие в отдельности и алгоритм в целом должны иметь возможность завершения</a:t>
          </a:r>
          <a:endParaRPr lang="ru-RU" sz="1800" dirty="0">
            <a:effectLst/>
          </a:endParaRPr>
        </a:p>
      </dgm:t>
    </dgm:pt>
    <dgm:pt modelId="{5188E534-8795-4EBF-A82B-3A634C5380CF}" type="parTrans" cxnId="{19852969-8D9F-4710-989B-753C14587CFD}">
      <dgm:prSet/>
      <dgm:spPr/>
      <dgm:t>
        <a:bodyPr/>
        <a:lstStyle/>
        <a:p>
          <a:endParaRPr lang="ru-RU" sz="1800">
            <a:solidFill>
              <a:srgbClr val="000000"/>
            </a:solidFill>
            <a:effectLst/>
          </a:endParaRPr>
        </a:p>
      </dgm:t>
    </dgm:pt>
    <dgm:pt modelId="{8B092EC9-EDFE-4E74-B2E7-7BB7936BF0FD}" type="sibTrans" cxnId="{19852969-8D9F-4710-989B-753C14587CFD}">
      <dgm:prSet/>
      <dgm:spPr/>
      <dgm:t>
        <a:bodyPr/>
        <a:lstStyle/>
        <a:p>
          <a:endParaRPr lang="ru-RU"/>
        </a:p>
      </dgm:t>
    </dgm:pt>
    <dgm:pt modelId="{CF7F5FAA-9354-4862-B1F3-6DFEA47A2C8B}">
      <dgm:prSet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effectLst/>
            </a:rPr>
            <a:t>Результативность </a:t>
          </a:r>
          <a:r>
            <a:rPr lang="ru-RU" sz="1800" dirty="0" smtClean="0">
              <a:solidFill>
                <a:srgbClr val="FFFF00"/>
              </a:solidFill>
              <a:effectLst/>
            </a:rPr>
            <a:t>– </a:t>
          </a:r>
          <a:r>
            <a:rPr lang="ru-RU" sz="1800" dirty="0" smtClean="0">
              <a:effectLst/>
            </a:rPr>
            <a:t>получение результата за конечное количество шагов</a:t>
          </a:r>
          <a:endParaRPr lang="ru-RU" sz="1800" dirty="0">
            <a:effectLst/>
          </a:endParaRPr>
        </a:p>
      </dgm:t>
    </dgm:pt>
    <dgm:pt modelId="{C4EBD66D-D0DF-413E-9A77-53B915D93D5A}" type="parTrans" cxnId="{0631E423-E3BF-436C-8C99-92937588C4C5}">
      <dgm:prSet/>
      <dgm:spPr/>
      <dgm:t>
        <a:bodyPr/>
        <a:lstStyle/>
        <a:p>
          <a:endParaRPr lang="ru-RU" sz="1800">
            <a:solidFill>
              <a:srgbClr val="000000"/>
            </a:solidFill>
            <a:effectLst/>
          </a:endParaRPr>
        </a:p>
      </dgm:t>
    </dgm:pt>
    <dgm:pt modelId="{B2C67115-A9CE-426B-ADA1-789F30742A9A}" type="sibTrans" cxnId="{0631E423-E3BF-436C-8C99-92937588C4C5}">
      <dgm:prSet/>
      <dgm:spPr/>
      <dgm:t>
        <a:bodyPr/>
        <a:lstStyle/>
        <a:p>
          <a:endParaRPr lang="ru-RU"/>
        </a:p>
      </dgm:t>
    </dgm:pt>
    <dgm:pt modelId="{3D7A6E94-087C-49CB-8F0E-C0F7783901B1}" type="pres">
      <dgm:prSet presAssocID="{0FACFC01-DE60-4208-AA77-AECEDA8B8AC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B57B428-F6A2-45D9-B0CE-B184EF61331F}" type="pres">
      <dgm:prSet presAssocID="{3CB9D362-584B-43B8-B0B0-DA28C63E9EBB}" presName="centerShape" presStyleLbl="node0" presStyleIdx="0" presStyleCnt="1" custScaleY="56393"/>
      <dgm:spPr/>
    </dgm:pt>
    <dgm:pt modelId="{9FD6925A-F5BB-41EB-95C0-BDA7D782F0CA}" type="pres">
      <dgm:prSet presAssocID="{B66F3A85-F3F2-4FC7-AF0A-C9C1FCE9D95B}" presName="parTrans" presStyleLbl="bgSibTrans2D1" presStyleIdx="0" presStyleCnt="5"/>
      <dgm:spPr/>
    </dgm:pt>
    <dgm:pt modelId="{53385DF0-E8A3-441A-99EC-5BD3AA197C89}" type="pres">
      <dgm:prSet presAssocID="{0A3827CC-7CA9-4016-A597-DF22155D7CA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F3072-6728-43F9-9B1B-0FCA0CE67349}" type="pres">
      <dgm:prSet presAssocID="{C4EBD66D-D0DF-413E-9A77-53B915D93D5A}" presName="parTrans" presStyleLbl="bgSibTrans2D1" presStyleIdx="1" presStyleCnt="5"/>
      <dgm:spPr/>
    </dgm:pt>
    <dgm:pt modelId="{D7CD2B66-BCD5-454A-B34E-E34A4D264C3D}" type="pres">
      <dgm:prSet presAssocID="{CF7F5FAA-9354-4862-B1F3-6DFEA47A2C8B}" presName="node" presStyleLbl="node1" presStyleIdx="1" presStyleCnt="5">
        <dgm:presLayoutVars>
          <dgm:bulletEnabled val="1"/>
        </dgm:presLayoutVars>
      </dgm:prSet>
      <dgm:spPr/>
    </dgm:pt>
    <dgm:pt modelId="{2CDC0C77-1AF8-49B8-89F9-C864C4F259D1}" type="pres">
      <dgm:prSet presAssocID="{5188E534-8795-4EBF-A82B-3A634C5380CF}" presName="parTrans" presStyleLbl="bgSibTrans2D1" presStyleIdx="2" presStyleCnt="5"/>
      <dgm:spPr/>
    </dgm:pt>
    <dgm:pt modelId="{E0EB9E7F-3FF0-449D-BE2C-47EB1108F7E7}" type="pres">
      <dgm:prSet presAssocID="{B23F1B80-EB63-4D0C-846A-B9E1151F0822}" presName="node" presStyleLbl="node1" presStyleIdx="2" presStyleCnt="5" custScaleY="143600">
        <dgm:presLayoutVars>
          <dgm:bulletEnabled val="1"/>
        </dgm:presLayoutVars>
      </dgm:prSet>
      <dgm:spPr/>
    </dgm:pt>
    <dgm:pt modelId="{88592988-F83E-4284-8DAF-57B265C009C3}" type="pres">
      <dgm:prSet presAssocID="{D8BA2D7C-0452-4E26-81FB-E6337E8E5A79}" presName="parTrans" presStyleLbl="bgSibTrans2D1" presStyleIdx="3" presStyleCnt="5"/>
      <dgm:spPr/>
    </dgm:pt>
    <dgm:pt modelId="{5228D86C-1512-498C-99BE-99600A20F061}" type="pres">
      <dgm:prSet presAssocID="{6FE9EDD6-60AA-4123-9E40-92A7E95714E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67B62F-D13D-4088-B6FF-4B90B73D6259}" type="pres">
      <dgm:prSet presAssocID="{69170F6D-9259-4FA7-8CBF-AB24390D5DDC}" presName="parTrans" presStyleLbl="bgSibTrans2D1" presStyleIdx="4" presStyleCnt="5"/>
      <dgm:spPr/>
    </dgm:pt>
    <dgm:pt modelId="{8327AF06-261D-4684-8935-C3A996124F82}" type="pres">
      <dgm:prSet presAssocID="{8F0D0C8E-525C-4E86-9FAD-929152DEDE44}" presName="node" presStyleLbl="node1" presStyleIdx="4" presStyleCnt="5" custScaleY="148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6230B6-F6F3-4002-A06F-2A1FD9644A2B}" type="presOf" srcId="{B66F3A85-F3F2-4FC7-AF0A-C9C1FCE9D95B}" destId="{9FD6925A-F5BB-41EB-95C0-BDA7D782F0CA}" srcOrd="0" destOrd="0" presId="urn:microsoft.com/office/officeart/2005/8/layout/radial4"/>
    <dgm:cxn modelId="{59C4B36A-84C8-4B59-A91F-6D8C00821EB2}" type="presOf" srcId="{69170F6D-9259-4FA7-8CBF-AB24390D5DDC}" destId="{8267B62F-D13D-4088-B6FF-4B90B73D6259}" srcOrd="0" destOrd="0" presId="urn:microsoft.com/office/officeart/2005/8/layout/radial4"/>
    <dgm:cxn modelId="{0A32F686-34B7-4ECD-8F75-9B3446512313}" srcId="{0FACFC01-DE60-4208-AA77-AECEDA8B8AC3}" destId="{3CB9D362-584B-43B8-B0B0-DA28C63E9EBB}" srcOrd="0" destOrd="0" parTransId="{3E60E028-C165-4D4D-94D5-69CA880AB2F2}" sibTransId="{786BABA0-5AF9-47FA-8F59-792E1513638E}"/>
    <dgm:cxn modelId="{C620F7E8-BD60-439D-B402-7A49CF164665}" type="presOf" srcId="{B23F1B80-EB63-4D0C-846A-B9E1151F0822}" destId="{E0EB9E7F-3FF0-449D-BE2C-47EB1108F7E7}" srcOrd="0" destOrd="0" presId="urn:microsoft.com/office/officeart/2005/8/layout/radial4"/>
    <dgm:cxn modelId="{953431DA-A59A-4063-AA72-441382CB3288}" srcId="{3CB9D362-584B-43B8-B0B0-DA28C63E9EBB}" destId="{0A3827CC-7CA9-4016-A597-DF22155D7CAF}" srcOrd="0" destOrd="0" parTransId="{B66F3A85-F3F2-4FC7-AF0A-C9C1FCE9D95B}" sibTransId="{B3AE6586-6D24-47FF-A388-9DC08EF9D523}"/>
    <dgm:cxn modelId="{167C17E7-2D20-4BCE-AAEA-43CEC61863E7}" type="presOf" srcId="{D8BA2D7C-0452-4E26-81FB-E6337E8E5A79}" destId="{88592988-F83E-4284-8DAF-57B265C009C3}" srcOrd="0" destOrd="0" presId="urn:microsoft.com/office/officeart/2005/8/layout/radial4"/>
    <dgm:cxn modelId="{358A5CE5-0C7C-494C-B844-0D081DD30BC0}" type="presOf" srcId="{8F0D0C8E-525C-4E86-9FAD-929152DEDE44}" destId="{8327AF06-261D-4684-8935-C3A996124F82}" srcOrd="0" destOrd="0" presId="urn:microsoft.com/office/officeart/2005/8/layout/radial4"/>
    <dgm:cxn modelId="{8131DD92-E90D-4F76-A57E-6D546076F6A7}" type="presOf" srcId="{0FACFC01-DE60-4208-AA77-AECEDA8B8AC3}" destId="{3D7A6E94-087C-49CB-8F0E-C0F7783901B1}" srcOrd="0" destOrd="0" presId="urn:microsoft.com/office/officeart/2005/8/layout/radial4"/>
    <dgm:cxn modelId="{0631E423-E3BF-436C-8C99-92937588C4C5}" srcId="{3CB9D362-584B-43B8-B0B0-DA28C63E9EBB}" destId="{CF7F5FAA-9354-4862-B1F3-6DFEA47A2C8B}" srcOrd="1" destOrd="0" parTransId="{C4EBD66D-D0DF-413E-9A77-53B915D93D5A}" sibTransId="{B2C67115-A9CE-426B-ADA1-789F30742A9A}"/>
    <dgm:cxn modelId="{182E65AC-AB23-4FDD-8559-7E6FE8AFD235}" type="presOf" srcId="{6FE9EDD6-60AA-4123-9E40-92A7E95714EF}" destId="{5228D86C-1512-498C-99BE-99600A20F061}" srcOrd="0" destOrd="0" presId="urn:microsoft.com/office/officeart/2005/8/layout/radial4"/>
    <dgm:cxn modelId="{03A1CD16-3C1B-4A51-82C7-5AB92F47AFBD}" type="presOf" srcId="{CF7F5FAA-9354-4862-B1F3-6DFEA47A2C8B}" destId="{D7CD2B66-BCD5-454A-B34E-E34A4D264C3D}" srcOrd="0" destOrd="0" presId="urn:microsoft.com/office/officeart/2005/8/layout/radial4"/>
    <dgm:cxn modelId="{C7983F6E-F22E-4327-9C22-F2495CC705C2}" srcId="{3CB9D362-584B-43B8-B0B0-DA28C63E9EBB}" destId="{8F0D0C8E-525C-4E86-9FAD-929152DEDE44}" srcOrd="4" destOrd="0" parTransId="{69170F6D-9259-4FA7-8CBF-AB24390D5DDC}" sibTransId="{AFBEA097-4C3D-42DA-81B2-5C8DDB33FC00}"/>
    <dgm:cxn modelId="{7A9C56E1-70A7-438C-B104-354C34701B0E}" type="presOf" srcId="{5188E534-8795-4EBF-A82B-3A634C5380CF}" destId="{2CDC0C77-1AF8-49B8-89F9-C864C4F259D1}" srcOrd="0" destOrd="0" presId="urn:microsoft.com/office/officeart/2005/8/layout/radial4"/>
    <dgm:cxn modelId="{C766B1CD-CC3C-4F9C-BED4-1153DF5F2EEC}" type="presOf" srcId="{0A3827CC-7CA9-4016-A597-DF22155D7CAF}" destId="{53385DF0-E8A3-441A-99EC-5BD3AA197C89}" srcOrd="0" destOrd="0" presId="urn:microsoft.com/office/officeart/2005/8/layout/radial4"/>
    <dgm:cxn modelId="{19852969-8D9F-4710-989B-753C14587CFD}" srcId="{3CB9D362-584B-43B8-B0B0-DA28C63E9EBB}" destId="{B23F1B80-EB63-4D0C-846A-B9E1151F0822}" srcOrd="2" destOrd="0" parTransId="{5188E534-8795-4EBF-A82B-3A634C5380CF}" sibTransId="{8B092EC9-EDFE-4E74-B2E7-7BB7936BF0FD}"/>
    <dgm:cxn modelId="{F58E12DC-CAA3-4593-827D-C5C2CDE2DF73}" type="presOf" srcId="{C4EBD66D-D0DF-413E-9A77-53B915D93D5A}" destId="{72AF3072-6728-43F9-9B1B-0FCA0CE67349}" srcOrd="0" destOrd="0" presId="urn:microsoft.com/office/officeart/2005/8/layout/radial4"/>
    <dgm:cxn modelId="{C6505D1E-75B6-4667-95CA-77CACFEF04E0}" srcId="{3CB9D362-584B-43B8-B0B0-DA28C63E9EBB}" destId="{6FE9EDD6-60AA-4123-9E40-92A7E95714EF}" srcOrd="3" destOrd="0" parTransId="{D8BA2D7C-0452-4E26-81FB-E6337E8E5A79}" sibTransId="{AA359B12-085B-42C0-95D0-196778F23E3A}"/>
    <dgm:cxn modelId="{4054329E-CD58-4086-B89E-24C1087142A9}" type="presOf" srcId="{3CB9D362-584B-43B8-B0B0-DA28C63E9EBB}" destId="{3B57B428-F6A2-45D9-B0CE-B184EF61331F}" srcOrd="0" destOrd="0" presId="urn:microsoft.com/office/officeart/2005/8/layout/radial4"/>
    <dgm:cxn modelId="{FE92D859-B955-4BFE-8ABD-82BA0822FC72}" type="presParOf" srcId="{3D7A6E94-087C-49CB-8F0E-C0F7783901B1}" destId="{3B57B428-F6A2-45D9-B0CE-B184EF61331F}" srcOrd="0" destOrd="0" presId="urn:microsoft.com/office/officeart/2005/8/layout/radial4"/>
    <dgm:cxn modelId="{818AF09C-5551-4AB2-8CB7-F58A5985E4F0}" type="presParOf" srcId="{3D7A6E94-087C-49CB-8F0E-C0F7783901B1}" destId="{9FD6925A-F5BB-41EB-95C0-BDA7D782F0CA}" srcOrd="1" destOrd="0" presId="urn:microsoft.com/office/officeart/2005/8/layout/radial4"/>
    <dgm:cxn modelId="{3867D736-EFCD-4D2F-9FDA-7F03643F9F13}" type="presParOf" srcId="{3D7A6E94-087C-49CB-8F0E-C0F7783901B1}" destId="{53385DF0-E8A3-441A-99EC-5BD3AA197C89}" srcOrd="2" destOrd="0" presId="urn:microsoft.com/office/officeart/2005/8/layout/radial4"/>
    <dgm:cxn modelId="{17DC98EE-2550-467E-AC4E-FD2606693F61}" type="presParOf" srcId="{3D7A6E94-087C-49CB-8F0E-C0F7783901B1}" destId="{72AF3072-6728-43F9-9B1B-0FCA0CE67349}" srcOrd="3" destOrd="0" presId="urn:microsoft.com/office/officeart/2005/8/layout/radial4"/>
    <dgm:cxn modelId="{819F879A-394E-4720-93AA-FE9AE133D8CC}" type="presParOf" srcId="{3D7A6E94-087C-49CB-8F0E-C0F7783901B1}" destId="{D7CD2B66-BCD5-454A-B34E-E34A4D264C3D}" srcOrd="4" destOrd="0" presId="urn:microsoft.com/office/officeart/2005/8/layout/radial4"/>
    <dgm:cxn modelId="{2AC9A5FF-86B1-4176-9C06-10850FFC850B}" type="presParOf" srcId="{3D7A6E94-087C-49CB-8F0E-C0F7783901B1}" destId="{2CDC0C77-1AF8-49B8-89F9-C864C4F259D1}" srcOrd="5" destOrd="0" presId="urn:microsoft.com/office/officeart/2005/8/layout/radial4"/>
    <dgm:cxn modelId="{BC4A237D-5423-41E9-825F-1EDB52BFC2A8}" type="presParOf" srcId="{3D7A6E94-087C-49CB-8F0E-C0F7783901B1}" destId="{E0EB9E7F-3FF0-449D-BE2C-47EB1108F7E7}" srcOrd="6" destOrd="0" presId="urn:microsoft.com/office/officeart/2005/8/layout/radial4"/>
    <dgm:cxn modelId="{814B580B-5B13-4810-A94B-0062346D21A7}" type="presParOf" srcId="{3D7A6E94-087C-49CB-8F0E-C0F7783901B1}" destId="{88592988-F83E-4284-8DAF-57B265C009C3}" srcOrd="7" destOrd="0" presId="urn:microsoft.com/office/officeart/2005/8/layout/radial4"/>
    <dgm:cxn modelId="{0C3A5839-FF57-407F-8A78-67AA113F8A25}" type="presParOf" srcId="{3D7A6E94-087C-49CB-8F0E-C0F7783901B1}" destId="{5228D86C-1512-498C-99BE-99600A20F061}" srcOrd="8" destOrd="0" presId="urn:microsoft.com/office/officeart/2005/8/layout/radial4"/>
    <dgm:cxn modelId="{53CD1222-C4A1-494A-8671-2F457BB2AE76}" type="presParOf" srcId="{3D7A6E94-087C-49CB-8F0E-C0F7783901B1}" destId="{8267B62F-D13D-4088-B6FF-4B90B73D6259}" srcOrd="9" destOrd="0" presId="urn:microsoft.com/office/officeart/2005/8/layout/radial4"/>
    <dgm:cxn modelId="{DACC5E1E-D2DC-46F7-9252-B35624E3F4D6}" type="presParOf" srcId="{3D7A6E94-087C-49CB-8F0E-C0F7783901B1}" destId="{8327AF06-261D-4684-8935-C3A996124F82}" srcOrd="10" destOrd="0" presId="urn:microsoft.com/office/officeart/2005/8/layout/radial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C35309-5011-4394-A70B-9877212397E0}" type="doc">
      <dgm:prSet loTypeId="urn:microsoft.com/office/officeart/2005/8/layout/list1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D92B5552-B5D9-4322-93BC-C9FD56956BA3}">
      <dgm:prSet custT="1"/>
      <dgm:spPr/>
      <dgm:t>
        <a:bodyPr/>
        <a:lstStyle/>
        <a:p>
          <a:pPr rtl="0"/>
          <a:r>
            <a:rPr lang="ru-RU" sz="3600" dirty="0" smtClean="0">
              <a:solidFill>
                <a:schemeClr val="tx1"/>
              </a:solidFill>
            </a:rPr>
            <a:t>Словесные</a:t>
          </a:r>
          <a:endParaRPr lang="ru-RU" sz="3600" dirty="0">
            <a:solidFill>
              <a:schemeClr val="tx1"/>
            </a:solidFill>
          </a:endParaRPr>
        </a:p>
      </dgm:t>
    </dgm:pt>
    <dgm:pt modelId="{C3033BF3-0871-410D-8578-FC5D7DC5E4D7}" type="parTrans" cxnId="{82A5F3A1-BEA1-4A5F-B517-08E3A35F5D84}">
      <dgm:prSet/>
      <dgm:spPr/>
      <dgm:t>
        <a:bodyPr/>
        <a:lstStyle/>
        <a:p>
          <a:endParaRPr lang="ru-RU"/>
        </a:p>
      </dgm:t>
    </dgm:pt>
    <dgm:pt modelId="{5967A171-72DC-4A83-BF0E-9225C4818DB4}" type="sibTrans" cxnId="{82A5F3A1-BEA1-4A5F-B517-08E3A35F5D84}">
      <dgm:prSet/>
      <dgm:spPr/>
      <dgm:t>
        <a:bodyPr/>
        <a:lstStyle/>
        <a:p>
          <a:endParaRPr lang="ru-RU"/>
        </a:p>
      </dgm:t>
    </dgm:pt>
    <dgm:pt modelId="{814DCBB8-F844-49EF-8833-4C46474D608A}">
      <dgm:prSet custT="1"/>
      <dgm:spPr/>
      <dgm:t>
        <a:bodyPr/>
        <a:lstStyle/>
        <a:p>
          <a:pPr rtl="0"/>
          <a:r>
            <a:rPr lang="ru-RU" sz="3600" dirty="0" smtClean="0">
              <a:solidFill>
                <a:schemeClr val="tx1"/>
              </a:solidFill>
            </a:rPr>
            <a:t>Табличные</a:t>
          </a:r>
          <a:endParaRPr lang="ru-RU" sz="3600" dirty="0">
            <a:solidFill>
              <a:schemeClr val="tx1"/>
            </a:solidFill>
          </a:endParaRPr>
        </a:p>
      </dgm:t>
    </dgm:pt>
    <dgm:pt modelId="{8745A81A-7D81-40A2-8E13-3CEF2CC6A8D7}" type="parTrans" cxnId="{32291CAC-4B45-482C-9C6F-F71B1655B7F2}">
      <dgm:prSet/>
      <dgm:spPr/>
      <dgm:t>
        <a:bodyPr/>
        <a:lstStyle/>
        <a:p>
          <a:endParaRPr lang="ru-RU"/>
        </a:p>
      </dgm:t>
    </dgm:pt>
    <dgm:pt modelId="{A18A926A-48A6-455B-93F8-1E1B262EC13C}" type="sibTrans" cxnId="{32291CAC-4B45-482C-9C6F-F71B1655B7F2}">
      <dgm:prSet/>
      <dgm:spPr/>
      <dgm:t>
        <a:bodyPr/>
        <a:lstStyle/>
        <a:p>
          <a:endParaRPr lang="ru-RU"/>
        </a:p>
      </dgm:t>
    </dgm:pt>
    <dgm:pt modelId="{7BA42587-143E-4A13-A114-1FC6C31F34EC}">
      <dgm:prSet custT="1"/>
      <dgm:spPr/>
      <dgm:t>
        <a:bodyPr/>
        <a:lstStyle/>
        <a:p>
          <a:pPr rtl="0"/>
          <a:r>
            <a:rPr lang="ru-RU" sz="3600" dirty="0" smtClean="0">
              <a:solidFill>
                <a:schemeClr val="tx1"/>
              </a:solidFill>
            </a:rPr>
            <a:t>Графические (блок-схемы)</a:t>
          </a:r>
          <a:endParaRPr lang="ru-RU" sz="3600" dirty="0">
            <a:solidFill>
              <a:schemeClr val="tx1"/>
            </a:solidFill>
          </a:endParaRPr>
        </a:p>
      </dgm:t>
    </dgm:pt>
    <dgm:pt modelId="{4E6AEC46-89C2-4C0A-9171-D951707CACDE}" type="parTrans" cxnId="{F8D7FC65-60AE-41CF-BFB3-6027D1AE0E40}">
      <dgm:prSet/>
      <dgm:spPr/>
      <dgm:t>
        <a:bodyPr/>
        <a:lstStyle/>
        <a:p>
          <a:endParaRPr lang="ru-RU"/>
        </a:p>
      </dgm:t>
    </dgm:pt>
    <dgm:pt modelId="{68FB316B-54C2-49C0-BD1F-5F9BD3C5E030}" type="sibTrans" cxnId="{F8D7FC65-60AE-41CF-BFB3-6027D1AE0E40}">
      <dgm:prSet/>
      <dgm:spPr/>
      <dgm:t>
        <a:bodyPr/>
        <a:lstStyle/>
        <a:p>
          <a:endParaRPr lang="ru-RU"/>
        </a:p>
      </dgm:t>
    </dgm:pt>
    <dgm:pt modelId="{338B7E48-AE83-4401-9654-5EBCC78C8F46}">
      <dgm:prSet custT="1"/>
      <dgm:spPr/>
      <dgm:t>
        <a:bodyPr/>
        <a:lstStyle/>
        <a:p>
          <a:pPr rtl="0"/>
          <a:r>
            <a:rPr lang="ru-RU" sz="3600" dirty="0" smtClean="0">
              <a:solidFill>
                <a:schemeClr val="tx1"/>
              </a:solidFill>
            </a:rPr>
            <a:t>Программные</a:t>
          </a:r>
          <a:endParaRPr lang="ru-RU" sz="3600" dirty="0">
            <a:solidFill>
              <a:schemeClr val="tx1"/>
            </a:solidFill>
          </a:endParaRPr>
        </a:p>
      </dgm:t>
    </dgm:pt>
    <dgm:pt modelId="{20261270-EF62-417C-9833-B6C798468FC9}" type="parTrans" cxnId="{E6FA4B7D-9B44-4313-8EFF-3993E1EC57C4}">
      <dgm:prSet/>
      <dgm:spPr/>
      <dgm:t>
        <a:bodyPr/>
        <a:lstStyle/>
        <a:p>
          <a:endParaRPr lang="ru-RU"/>
        </a:p>
      </dgm:t>
    </dgm:pt>
    <dgm:pt modelId="{30BAF475-0102-4639-8FCA-7C103DA2F53A}" type="sibTrans" cxnId="{E6FA4B7D-9B44-4313-8EFF-3993E1EC57C4}">
      <dgm:prSet/>
      <dgm:spPr/>
      <dgm:t>
        <a:bodyPr/>
        <a:lstStyle/>
        <a:p>
          <a:endParaRPr lang="ru-RU"/>
        </a:p>
      </dgm:t>
    </dgm:pt>
    <dgm:pt modelId="{0D0457CC-2F54-4F1A-BB59-21503F8D2D2A}" type="pres">
      <dgm:prSet presAssocID="{25C35309-5011-4394-A70B-9877212397E0}" presName="linear" presStyleCnt="0">
        <dgm:presLayoutVars>
          <dgm:dir/>
          <dgm:animLvl val="lvl"/>
          <dgm:resizeHandles val="exact"/>
        </dgm:presLayoutVars>
      </dgm:prSet>
      <dgm:spPr/>
    </dgm:pt>
    <dgm:pt modelId="{10E67E31-2990-46E9-AFDB-BF3388363A8B}" type="pres">
      <dgm:prSet presAssocID="{D92B5552-B5D9-4322-93BC-C9FD56956BA3}" presName="parentLin" presStyleCnt="0"/>
      <dgm:spPr/>
    </dgm:pt>
    <dgm:pt modelId="{FD1D14B0-D524-4BE8-AC98-B380C0E46FC8}" type="pres">
      <dgm:prSet presAssocID="{D92B5552-B5D9-4322-93BC-C9FD56956BA3}" presName="parentLeftMargin" presStyleLbl="node1" presStyleIdx="0" presStyleCnt="4"/>
      <dgm:spPr/>
    </dgm:pt>
    <dgm:pt modelId="{C95C59C0-729B-4F24-B6BD-72CEB9B69126}" type="pres">
      <dgm:prSet presAssocID="{D92B5552-B5D9-4322-93BC-C9FD56956BA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B4A7128-E4EF-4E57-AC82-36687FA709F5}" type="pres">
      <dgm:prSet presAssocID="{D92B5552-B5D9-4322-93BC-C9FD56956BA3}" presName="negativeSpace" presStyleCnt="0"/>
      <dgm:spPr/>
    </dgm:pt>
    <dgm:pt modelId="{401A0D12-7386-427C-9AA0-C308F51740D3}" type="pres">
      <dgm:prSet presAssocID="{D92B5552-B5D9-4322-93BC-C9FD56956BA3}" presName="childText" presStyleLbl="conFgAcc1" presStyleIdx="0" presStyleCnt="4">
        <dgm:presLayoutVars>
          <dgm:bulletEnabled val="1"/>
        </dgm:presLayoutVars>
      </dgm:prSet>
      <dgm:spPr/>
    </dgm:pt>
    <dgm:pt modelId="{E3C20BBA-47D2-4304-90E7-44FB7309EAD5}" type="pres">
      <dgm:prSet presAssocID="{5967A171-72DC-4A83-BF0E-9225C4818DB4}" presName="spaceBetweenRectangles" presStyleCnt="0"/>
      <dgm:spPr/>
    </dgm:pt>
    <dgm:pt modelId="{645146C0-E91B-438C-B646-CAA13EDEA949}" type="pres">
      <dgm:prSet presAssocID="{814DCBB8-F844-49EF-8833-4C46474D608A}" presName="parentLin" presStyleCnt="0"/>
      <dgm:spPr/>
    </dgm:pt>
    <dgm:pt modelId="{BACAA8DA-653C-4FDD-A094-B7B790373591}" type="pres">
      <dgm:prSet presAssocID="{814DCBB8-F844-49EF-8833-4C46474D608A}" presName="parentLeftMargin" presStyleLbl="node1" presStyleIdx="0" presStyleCnt="4"/>
      <dgm:spPr/>
    </dgm:pt>
    <dgm:pt modelId="{72A4278B-71A2-4947-B6A0-0CF9B19CBA69}" type="pres">
      <dgm:prSet presAssocID="{814DCBB8-F844-49EF-8833-4C46474D608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F2C0C17-3D46-4E55-9A58-67BEAD821627}" type="pres">
      <dgm:prSet presAssocID="{814DCBB8-F844-49EF-8833-4C46474D608A}" presName="negativeSpace" presStyleCnt="0"/>
      <dgm:spPr/>
    </dgm:pt>
    <dgm:pt modelId="{B3318DDF-F9D8-4A59-8512-76905A9B1C2F}" type="pres">
      <dgm:prSet presAssocID="{814DCBB8-F844-49EF-8833-4C46474D608A}" presName="childText" presStyleLbl="conFgAcc1" presStyleIdx="1" presStyleCnt="4">
        <dgm:presLayoutVars>
          <dgm:bulletEnabled val="1"/>
        </dgm:presLayoutVars>
      </dgm:prSet>
      <dgm:spPr/>
    </dgm:pt>
    <dgm:pt modelId="{1846AC30-3EA7-4EC9-A435-C3E0DD37EBC6}" type="pres">
      <dgm:prSet presAssocID="{A18A926A-48A6-455B-93F8-1E1B262EC13C}" presName="spaceBetweenRectangles" presStyleCnt="0"/>
      <dgm:spPr/>
    </dgm:pt>
    <dgm:pt modelId="{B917A350-BA39-404A-BFD8-148552CDA1A1}" type="pres">
      <dgm:prSet presAssocID="{7BA42587-143E-4A13-A114-1FC6C31F34EC}" presName="parentLin" presStyleCnt="0"/>
      <dgm:spPr/>
    </dgm:pt>
    <dgm:pt modelId="{0B36C8BF-50D3-4CF3-9108-E3CE90E708A8}" type="pres">
      <dgm:prSet presAssocID="{7BA42587-143E-4A13-A114-1FC6C31F34EC}" presName="parentLeftMargin" presStyleLbl="node1" presStyleIdx="1" presStyleCnt="4"/>
      <dgm:spPr/>
    </dgm:pt>
    <dgm:pt modelId="{40D48049-4E38-4B4C-8A8E-85B5A267385A}" type="pres">
      <dgm:prSet presAssocID="{7BA42587-143E-4A13-A114-1FC6C31F34E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D730A7D-7CDA-470E-AA82-41E3413EE011}" type="pres">
      <dgm:prSet presAssocID="{7BA42587-143E-4A13-A114-1FC6C31F34EC}" presName="negativeSpace" presStyleCnt="0"/>
      <dgm:spPr/>
    </dgm:pt>
    <dgm:pt modelId="{CA0826E6-6DE1-4E0D-8C11-CBEDB4D30AF6}" type="pres">
      <dgm:prSet presAssocID="{7BA42587-143E-4A13-A114-1FC6C31F34EC}" presName="childText" presStyleLbl="conFgAcc1" presStyleIdx="2" presStyleCnt="4">
        <dgm:presLayoutVars>
          <dgm:bulletEnabled val="1"/>
        </dgm:presLayoutVars>
      </dgm:prSet>
      <dgm:spPr/>
    </dgm:pt>
    <dgm:pt modelId="{6E64EBB2-8D38-4989-97C4-7348C90D19FA}" type="pres">
      <dgm:prSet presAssocID="{68FB316B-54C2-49C0-BD1F-5F9BD3C5E030}" presName="spaceBetweenRectangles" presStyleCnt="0"/>
      <dgm:spPr/>
    </dgm:pt>
    <dgm:pt modelId="{E447E841-C161-4D55-A1A9-3E776D554B8A}" type="pres">
      <dgm:prSet presAssocID="{338B7E48-AE83-4401-9654-5EBCC78C8F46}" presName="parentLin" presStyleCnt="0"/>
      <dgm:spPr/>
    </dgm:pt>
    <dgm:pt modelId="{3B1B47DF-CC73-4A58-9159-D3EA0C5A71A3}" type="pres">
      <dgm:prSet presAssocID="{338B7E48-AE83-4401-9654-5EBCC78C8F46}" presName="parentLeftMargin" presStyleLbl="node1" presStyleIdx="2" presStyleCnt="4"/>
      <dgm:spPr/>
    </dgm:pt>
    <dgm:pt modelId="{EC95FC45-A0CA-4436-BE04-00E95BCA547A}" type="pres">
      <dgm:prSet presAssocID="{338B7E48-AE83-4401-9654-5EBCC78C8F46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43C33AE-7173-4B49-8426-D2EFA243A6B2}" type="pres">
      <dgm:prSet presAssocID="{338B7E48-AE83-4401-9654-5EBCC78C8F46}" presName="negativeSpace" presStyleCnt="0"/>
      <dgm:spPr/>
    </dgm:pt>
    <dgm:pt modelId="{A89402BA-02E0-4E49-B145-992A3DAA3A0A}" type="pres">
      <dgm:prSet presAssocID="{338B7E48-AE83-4401-9654-5EBCC78C8F4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0DBC66E-AC68-41B5-9A5C-CAA6ABB20DF6}" type="presOf" srcId="{338B7E48-AE83-4401-9654-5EBCC78C8F46}" destId="{EC95FC45-A0CA-4436-BE04-00E95BCA547A}" srcOrd="1" destOrd="0" presId="urn:microsoft.com/office/officeart/2005/8/layout/list1"/>
    <dgm:cxn modelId="{F8D7FC65-60AE-41CF-BFB3-6027D1AE0E40}" srcId="{25C35309-5011-4394-A70B-9877212397E0}" destId="{7BA42587-143E-4A13-A114-1FC6C31F34EC}" srcOrd="2" destOrd="0" parTransId="{4E6AEC46-89C2-4C0A-9171-D951707CACDE}" sibTransId="{68FB316B-54C2-49C0-BD1F-5F9BD3C5E030}"/>
    <dgm:cxn modelId="{70280E8F-F4F8-410B-9888-27A2376BF5B7}" type="presOf" srcId="{D92B5552-B5D9-4322-93BC-C9FD56956BA3}" destId="{FD1D14B0-D524-4BE8-AC98-B380C0E46FC8}" srcOrd="0" destOrd="0" presId="urn:microsoft.com/office/officeart/2005/8/layout/list1"/>
    <dgm:cxn modelId="{C40CAC1A-DE53-4C67-8FF0-BC19CEA42E47}" type="presOf" srcId="{814DCBB8-F844-49EF-8833-4C46474D608A}" destId="{BACAA8DA-653C-4FDD-A094-B7B790373591}" srcOrd="0" destOrd="0" presId="urn:microsoft.com/office/officeart/2005/8/layout/list1"/>
    <dgm:cxn modelId="{82A5F3A1-BEA1-4A5F-B517-08E3A35F5D84}" srcId="{25C35309-5011-4394-A70B-9877212397E0}" destId="{D92B5552-B5D9-4322-93BC-C9FD56956BA3}" srcOrd="0" destOrd="0" parTransId="{C3033BF3-0871-410D-8578-FC5D7DC5E4D7}" sibTransId="{5967A171-72DC-4A83-BF0E-9225C4818DB4}"/>
    <dgm:cxn modelId="{E2613946-919A-4E64-AA2B-81386AAF586D}" type="presOf" srcId="{338B7E48-AE83-4401-9654-5EBCC78C8F46}" destId="{3B1B47DF-CC73-4A58-9159-D3EA0C5A71A3}" srcOrd="0" destOrd="0" presId="urn:microsoft.com/office/officeart/2005/8/layout/list1"/>
    <dgm:cxn modelId="{32291CAC-4B45-482C-9C6F-F71B1655B7F2}" srcId="{25C35309-5011-4394-A70B-9877212397E0}" destId="{814DCBB8-F844-49EF-8833-4C46474D608A}" srcOrd="1" destOrd="0" parTransId="{8745A81A-7D81-40A2-8E13-3CEF2CC6A8D7}" sibTransId="{A18A926A-48A6-455B-93F8-1E1B262EC13C}"/>
    <dgm:cxn modelId="{0B63DCD4-A5E1-4B87-BEAB-F524201A497E}" type="presOf" srcId="{25C35309-5011-4394-A70B-9877212397E0}" destId="{0D0457CC-2F54-4F1A-BB59-21503F8D2D2A}" srcOrd="0" destOrd="0" presId="urn:microsoft.com/office/officeart/2005/8/layout/list1"/>
    <dgm:cxn modelId="{4CB6ADCE-5739-4D9B-A9BB-81AEADB9815F}" type="presOf" srcId="{7BA42587-143E-4A13-A114-1FC6C31F34EC}" destId="{0B36C8BF-50D3-4CF3-9108-E3CE90E708A8}" srcOrd="0" destOrd="0" presId="urn:microsoft.com/office/officeart/2005/8/layout/list1"/>
    <dgm:cxn modelId="{0A6B5651-A2BC-44DE-AB44-EF68F55E71BA}" type="presOf" srcId="{7BA42587-143E-4A13-A114-1FC6C31F34EC}" destId="{40D48049-4E38-4B4C-8A8E-85B5A267385A}" srcOrd="1" destOrd="0" presId="urn:microsoft.com/office/officeart/2005/8/layout/list1"/>
    <dgm:cxn modelId="{E6FA4B7D-9B44-4313-8EFF-3993E1EC57C4}" srcId="{25C35309-5011-4394-A70B-9877212397E0}" destId="{338B7E48-AE83-4401-9654-5EBCC78C8F46}" srcOrd="3" destOrd="0" parTransId="{20261270-EF62-417C-9833-B6C798468FC9}" sibTransId="{30BAF475-0102-4639-8FCA-7C103DA2F53A}"/>
    <dgm:cxn modelId="{C7A596AE-9212-4BA1-878F-7573598754F4}" type="presOf" srcId="{814DCBB8-F844-49EF-8833-4C46474D608A}" destId="{72A4278B-71A2-4947-B6A0-0CF9B19CBA69}" srcOrd="1" destOrd="0" presId="urn:microsoft.com/office/officeart/2005/8/layout/list1"/>
    <dgm:cxn modelId="{F2FC3C33-F599-4799-8F42-068636954AE1}" type="presOf" srcId="{D92B5552-B5D9-4322-93BC-C9FD56956BA3}" destId="{C95C59C0-729B-4F24-B6BD-72CEB9B69126}" srcOrd="1" destOrd="0" presId="urn:microsoft.com/office/officeart/2005/8/layout/list1"/>
    <dgm:cxn modelId="{FEDF315B-FDB3-4759-A7EA-D921AD91CBA4}" type="presParOf" srcId="{0D0457CC-2F54-4F1A-BB59-21503F8D2D2A}" destId="{10E67E31-2990-46E9-AFDB-BF3388363A8B}" srcOrd="0" destOrd="0" presId="urn:microsoft.com/office/officeart/2005/8/layout/list1"/>
    <dgm:cxn modelId="{19E15463-EBA1-41E7-8A1D-3C2069A7E2DA}" type="presParOf" srcId="{10E67E31-2990-46E9-AFDB-BF3388363A8B}" destId="{FD1D14B0-D524-4BE8-AC98-B380C0E46FC8}" srcOrd="0" destOrd="0" presId="urn:microsoft.com/office/officeart/2005/8/layout/list1"/>
    <dgm:cxn modelId="{02F0AE5A-E23D-4CC9-831E-A6F4F55ABF9F}" type="presParOf" srcId="{10E67E31-2990-46E9-AFDB-BF3388363A8B}" destId="{C95C59C0-729B-4F24-B6BD-72CEB9B69126}" srcOrd="1" destOrd="0" presId="urn:microsoft.com/office/officeart/2005/8/layout/list1"/>
    <dgm:cxn modelId="{0FEF2063-ED15-4CF8-BF04-E62223EEF678}" type="presParOf" srcId="{0D0457CC-2F54-4F1A-BB59-21503F8D2D2A}" destId="{3B4A7128-E4EF-4E57-AC82-36687FA709F5}" srcOrd="1" destOrd="0" presId="urn:microsoft.com/office/officeart/2005/8/layout/list1"/>
    <dgm:cxn modelId="{37A1AFBF-DF77-455C-B458-58B749C2617C}" type="presParOf" srcId="{0D0457CC-2F54-4F1A-BB59-21503F8D2D2A}" destId="{401A0D12-7386-427C-9AA0-C308F51740D3}" srcOrd="2" destOrd="0" presId="urn:microsoft.com/office/officeart/2005/8/layout/list1"/>
    <dgm:cxn modelId="{42933CD8-6930-4EE5-A0AC-57767C928909}" type="presParOf" srcId="{0D0457CC-2F54-4F1A-BB59-21503F8D2D2A}" destId="{E3C20BBA-47D2-4304-90E7-44FB7309EAD5}" srcOrd="3" destOrd="0" presId="urn:microsoft.com/office/officeart/2005/8/layout/list1"/>
    <dgm:cxn modelId="{06247A7F-1CA8-4683-8D40-9142DEB8A70C}" type="presParOf" srcId="{0D0457CC-2F54-4F1A-BB59-21503F8D2D2A}" destId="{645146C0-E91B-438C-B646-CAA13EDEA949}" srcOrd="4" destOrd="0" presId="urn:microsoft.com/office/officeart/2005/8/layout/list1"/>
    <dgm:cxn modelId="{2F252EDB-E44A-4E5A-A61B-FC2F28EB316E}" type="presParOf" srcId="{645146C0-E91B-438C-B646-CAA13EDEA949}" destId="{BACAA8DA-653C-4FDD-A094-B7B790373591}" srcOrd="0" destOrd="0" presId="urn:microsoft.com/office/officeart/2005/8/layout/list1"/>
    <dgm:cxn modelId="{4953E3DD-BBF9-4265-94C1-61735BCC4159}" type="presParOf" srcId="{645146C0-E91B-438C-B646-CAA13EDEA949}" destId="{72A4278B-71A2-4947-B6A0-0CF9B19CBA69}" srcOrd="1" destOrd="0" presId="urn:microsoft.com/office/officeart/2005/8/layout/list1"/>
    <dgm:cxn modelId="{B7EF1EB5-73F8-45C5-992A-53C808919B79}" type="presParOf" srcId="{0D0457CC-2F54-4F1A-BB59-21503F8D2D2A}" destId="{4F2C0C17-3D46-4E55-9A58-67BEAD821627}" srcOrd="5" destOrd="0" presId="urn:microsoft.com/office/officeart/2005/8/layout/list1"/>
    <dgm:cxn modelId="{417208C0-8EF5-4B85-9A4E-D2763315854F}" type="presParOf" srcId="{0D0457CC-2F54-4F1A-BB59-21503F8D2D2A}" destId="{B3318DDF-F9D8-4A59-8512-76905A9B1C2F}" srcOrd="6" destOrd="0" presId="urn:microsoft.com/office/officeart/2005/8/layout/list1"/>
    <dgm:cxn modelId="{B5882A3B-B595-4E12-9345-6F062AB173EB}" type="presParOf" srcId="{0D0457CC-2F54-4F1A-BB59-21503F8D2D2A}" destId="{1846AC30-3EA7-4EC9-A435-C3E0DD37EBC6}" srcOrd="7" destOrd="0" presId="urn:microsoft.com/office/officeart/2005/8/layout/list1"/>
    <dgm:cxn modelId="{C9970232-C6B7-44EB-B21F-CFBCEE50947D}" type="presParOf" srcId="{0D0457CC-2F54-4F1A-BB59-21503F8D2D2A}" destId="{B917A350-BA39-404A-BFD8-148552CDA1A1}" srcOrd="8" destOrd="0" presId="urn:microsoft.com/office/officeart/2005/8/layout/list1"/>
    <dgm:cxn modelId="{A3BF90CE-6ACA-48C3-9F2F-24479143151B}" type="presParOf" srcId="{B917A350-BA39-404A-BFD8-148552CDA1A1}" destId="{0B36C8BF-50D3-4CF3-9108-E3CE90E708A8}" srcOrd="0" destOrd="0" presId="urn:microsoft.com/office/officeart/2005/8/layout/list1"/>
    <dgm:cxn modelId="{00248860-A4CE-44A7-BED8-E6427D577560}" type="presParOf" srcId="{B917A350-BA39-404A-BFD8-148552CDA1A1}" destId="{40D48049-4E38-4B4C-8A8E-85B5A267385A}" srcOrd="1" destOrd="0" presId="urn:microsoft.com/office/officeart/2005/8/layout/list1"/>
    <dgm:cxn modelId="{568453A6-EB5D-4579-9E6A-B3D66ED84398}" type="presParOf" srcId="{0D0457CC-2F54-4F1A-BB59-21503F8D2D2A}" destId="{7D730A7D-7CDA-470E-AA82-41E3413EE011}" srcOrd="9" destOrd="0" presId="urn:microsoft.com/office/officeart/2005/8/layout/list1"/>
    <dgm:cxn modelId="{5008DE93-0A19-4B94-A17B-7AACC332DFBE}" type="presParOf" srcId="{0D0457CC-2F54-4F1A-BB59-21503F8D2D2A}" destId="{CA0826E6-6DE1-4E0D-8C11-CBEDB4D30AF6}" srcOrd="10" destOrd="0" presId="urn:microsoft.com/office/officeart/2005/8/layout/list1"/>
    <dgm:cxn modelId="{9FF8DC9F-C4A0-46B4-B781-D1A63DFD9556}" type="presParOf" srcId="{0D0457CC-2F54-4F1A-BB59-21503F8D2D2A}" destId="{6E64EBB2-8D38-4989-97C4-7348C90D19FA}" srcOrd="11" destOrd="0" presId="urn:microsoft.com/office/officeart/2005/8/layout/list1"/>
    <dgm:cxn modelId="{24DDF272-9733-4903-96F6-5C6DDEF6CE10}" type="presParOf" srcId="{0D0457CC-2F54-4F1A-BB59-21503F8D2D2A}" destId="{E447E841-C161-4D55-A1A9-3E776D554B8A}" srcOrd="12" destOrd="0" presId="urn:microsoft.com/office/officeart/2005/8/layout/list1"/>
    <dgm:cxn modelId="{E9B9A12D-F0B2-4852-A623-39CA3C6D06EC}" type="presParOf" srcId="{E447E841-C161-4D55-A1A9-3E776D554B8A}" destId="{3B1B47DF-CC73-4A58-9159-D3EA0C5A71A3}" srcOrd="0" destOrd="0" presId="urn:microsoft.com/office/officeart/2005/8/layout/list1"/>
    <dgm:cxn modelId="{4295A2DF-69C3-4F02-8DD5-003631C55C73}" type="presParOf" srcId="{E447E841-C161-4D55-A1A9-3E776D554B8A}" destId="{EC95FC45-A0CA-4436-BE04-00E95BCA547A}" srcOrd="1" destOrd="0" presId="urn:microsoft.com/office/officeart/2005/8/layout/list1"/>
    <dgm:cxn modelId="{1C234DF1-5C0F-457D-A4DF-B97D0F9D0967}" type="presParOf" srcId="{0D0457CC-2F54-4F1A-BB59-21503F8D2D2A}" destId="{443C33AE-7173-4B49-8426-D2EFA243A6B2}" srcOrd="13" destOrd="0" presId="urn:microsoft.com/office/officeart/2005/8/layout/list1"/>
    <dgm:cxn modelId="{88C6B931-8687-4C20-8914-5D52D6DE78D6}" type="presParOf" srcId="{0D0457CC-2F54-4F1A-BB59-21503F8D2D2A}" destId="{A89402BA-02E0-4E49-B145-992A3DAA3A0A}" srcOrd="14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6736A5-D1FC-4510-8B60-7E48D845E431}" type="doc">
      <dgm:prSet loTypeId="urn:microsoft.com/office/officeart/2005/8/layout/vList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24AAF77-9B5C-4D5A-9C27-B5F33BD1B1B0}">
      <dgm:prSet custT="1"/>
      <dgm:spPr/>
      <dgm:t>
        <a:bodyPr/>
        <a:lstStyle/>
        <a:p>
          <a:pPr algn="ctr" rtl="0"/>
          <a:endParaRPr lang="ru-RU" sz="2400" b="1" baseline="0" dirty="0"/>
        </a:p>
      </dgm:t>
    </dgm:pt>
    <dgm:pt modelId="{FE3BD360-924A-4266-B6B4-8F12C04C04DB}" type="parTrans" cxnId="{E260BCB1-BFB4-49B0-A630-0E3216C61672}">
      <dgm:prSet/>
      <dgm:spPr/>
      <dgm:t>
        <a:bodyPr/>
        <a:lstStyle/>
        <a:p>
          <a:endParaRPr lang="ru-RU"/>
        </a:p>
      </dgm:t>
    </dgm:pt>
    <dgm:pt modelId="{91F07E50-7733-43A9-935E-1B834D0C9A9F}" type="sibTrans" cxnId="{E260BCB1-BFB4-49B0-A630-0E3216C61672}">
      <dgm:prSet/>
      <dgm:spPr/>
      <dgm:t>
        <a:bodyPr/>
        <a:lstStyle/>
        <a:p>
          <a:endParaRPr lang="ru-RU"/>
        </a:p>
      </dgm:t>
    </dgm:pt>
    <dgm:pt modelId="{8909928F-AB0C-4758-A106-5ADD0A684E41}" type="pres">
      <dgm:prSet presAssocID="{636736A5-D1FC-4510-8B60-7E48D845E4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B9DEC6-C542-4950-A571-30E2C0758826}" type="pres">
      <dgm:prSet presAssocID="{824AAF77-9B5C-4D5A-9C27-B5F33BD1B1B0}" presName="parentText" presStyleLbl="node1" presStyleIdx="0" presStyleCnt="1" custScaleY="67310" custLinFactNeighborX="12000" custLinFactNeighborY="-20910">
        <dgm:presLayoutVars>
          <dgm:chMax val="0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</dgm:ptLst>
  <dgm:cxnLst>
    <dgm:cxn modelId="{E260BCB1-BFB4-49B0-A630-0E3216C61672}" srcId="{636736A5-D1FC-4510-8B60-7E48D845E431}" destId="{824AAF77-9B5C-4D5A-9C27-B5F33BD1B1B0}" srcOrd="0" destOrd="0" parTransId="{FE3BD360-924A-4266-B6B4-8F12C04C04DB}" sibTransId="{91F07E50-7733-43A9-935E-1B834D0C9A9F}"/>
    <dgm:cxn modelId="{B9DCC4C5-5AD6-4D56-9AD3-DD8714E89D9D}" type="presOf" srcId="{636736A5-D1FC-4510-8B60-7E48D845E431}" destId="{8909928F-AB0C-4758-A106-5ADD0A684E41}" srcOrd="0" destOrd="0" presId="urn:microsoft.com/office/officeart/2005/8/layout/vList2"/>
    <dgm:cxn modelId="{A972C80B-5398-45C9-A44F-330F331BC55B}" type="presOf" srcId="{824AAF77-9B5C-4D5A-9C27-B5F33BD1B1B0}" destId="{04B9DEC6-C542-4950-A571-30E2C0758826}" srcOrd="0" destOrd="0" presId="urn:microsoft.com/office/officeart/2005/8/layout/vList2"/>
    <dgm:cxn modelId="{4DB19A6D-FC6D-4C3A-AB03-83061FE3BD65}" type="presParOf" srcId="{8909928F-AB0C-4758-A106-5ADD0A684E41}" destId="{04B9DEC6-C542-4950-A571-30E2C0758826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3D6076-FEAA-423F-9BC8-A6314BF0E14B}" type="doc">
      <dgm:prSet loTypeId="urn:microsoft.com/office/officeart/2005/8/layout/target3" loCatId="list" qsTypeId="urn:microsoft.com/office/officeart/2005/8/quickstyle/3d1" qsCatId="3D" csTypeId="urn:microsoft.com/office/officeart/2005/8/colors/accent4_3" csCatId="accent4"/>
      <dgm:spPr/>
      <dgm:t>
        <a:bodyPr/>
        <a:lstStyle/>
        <a:p>
          <a:endParaRPr lang="ru-RU"/>
        </a:p>
      </dgm:t>
    </dgm:pt>
    <dgm:pt modelId="{8E26AC6A-1E2C-4EE9-8989-90EC8BDAD36B}">
      <dgm:prSet custT="1"/>
      <dgm:spPr/>
      <dgm:t>
        <a:bodyPr/>
        <a:lstStyle/>
        <a:p>
          <a:pPr rtl="0"/>
          <a:r>
            <a:rPr lang="ru-RU" sz="3200" dirty="0" smtClean="0"/>
            <a:t>Линейный (следование)</a:t>
          </a:r>
          <a:endParaRPr lang="ru-RU" sz="3200" dirty="0"/>
        </a:p>
      </dgm:t>
    </dgm:pt>
    <dgm:pt modelId="{87179019-18BF-4D38-A73B-BDF751438B33}" type="parTrans" cxnId="{31E3D553-B21C-43BC-851D-4C2D1CAA74AE}">
      <dgm:prSet/>
      <dgm:spPr/>
      <dgm:t>
        <a:bodyPr/>
        <a:lstStyle/>
        <a:p>
          <a:endParaRPr lang="ru-RU" sz="3200"/>
        </a:p>
      </dgm:t>
    </dgm:pt>
    <dgm:pt modelId="{A3D601DC-AF22-4A18-B7AD-7758C57927ED}" type="sibTrans" cxnId="{31E3D553-B21C-43BC-851D-4C2D1CAA74AE}">
      <dgm:prSet/>
      <dgm:spPr/>
      <dgm:t>
        <a:bodyPr/>
        <a:lstStyle/>
        <a:p>
          <a:endParaRPr lang="ru-RU" sz="3200"/>
        </a:p>
      </dgm:t>
    </dgm:pt>
    <dgm:pt modelId="{DE1F2918-75F8-4A22-A913-2FD3CEE92A67}">
      <dgm:prSet custT="1"/>
      <dgm:spPr/>
      <dgm:t>
        <a:bodyPr/>
        <a:lstStyle/>
        <a:p>
          <a:pPr rtl="0"/>
          <a:r>
            <a:rPr lang="ru-RU" sz="3200" dirty="0" smtClean="0"/>
            <a:t>Разветвленный (ветвление, выбор, альтернатива)</a:t>
          </a:r>
          <a:endParaRPr lang="ru-RU" sz="3200" dirty="0"/>
        </a:p>
      </dgm:t>
    </dgm:pt>
    <dgm:pt modelId="{2FBA7C19-C999-40AC-B251-9F010E1A3C89}" type="parTrans" cxnId="{62E1A293-C181-4DE0-ABF1-86B05510BEA5}">
      <dgm:prSet/>
      <dgm:spPr/>
      <dgm:t>
        <a:bodyPr/>
        <a:lstStyle/>
        <a:p>
          <a:endParaRPr lang="ru-RU" sz="3200"/>
        </a:p>
      </dgm:t>
    </dgm:pt>
    <dgm:pt modelId="{081DD19C-D934-41CC-B74A-093BC3928E17}" type="sibTrans" cxnId="{62E1A293-C181-4DE0-ABF1-86B05510BEA5}">
      <dgm:prSet/>
      <dgm:spPr/>
      <dgm:t>
        <a:bodyPr/>
        <a:lstStyle/>
        <a:p>
          <a:endParaRPr lang="ru-RU" sz="3200"/>
        </a:p>
      </dgm:t>
    </dgm:pt>
    <dgm:pt modelId="{3363A387-9BF5-4B9B-A6C5-8EC59368C38B}">
      <dgm:prSet custT="1"/>
      <dgm:spPr/>
      <dgm:t>
        <a:bodyPr/>
        <a:lstStyle/>
        <a:p>
          <a:pPr rtl="0"/>
          <a:r>
            <a:rPr lang="ru-RU" sz="3200" dirty="0" smtClean="0"/>
            <a:t>Циклический (повтор)</a:t>
          </a:r>
          <a:endParaRPr lang="ru-RU" sz="3200" dirty="0"/>
        </a:p>
      </dgm:t>
    </dgm:pt>
    <dgm:pt modelId="{91772DC2-92AF-42D0-8290-B690709EFB7C}" type="parTrans" cxnId="{0F5956B2-9824-44CC-BDD0-6FCC8B2DF0D1}">
      <dgm:prSet/>
      <dgm:spPr/>
      <dgm:t>
        <a:bodyPr/>
        <a:lstStyle/>
        <a:p>
          <a:endParaRPr lang="ru-RU" sz="3200"/>
        </a:p>
      </dgm:t>
    </dgm:pt>
    <dgm:pt modelId="{2ABDC872-F0DB-4DA1-9526-681F32035D90}" type="sibTrans" cxnId="{0F5956B2-9824-44CC-BDD0-6FCC8B2DF0D1}">
      <dgm:prSet/>
      <dgm:spPr/>
      <dgm:t>
        <a:bodyPr/>
        <a:lstStyle/>
        <a:p>
          <a:endParaRPr lang="ru-RU" sz="3200"/>
        </a:p>
      </dgm:t>
    </dgm:pt>
    <dgm:pt modelId="{EE79A746-DA83-490A-AFD8-0DE6F019A5F3}">
      <dgm:prSet custT="1"/>
      <dgm:spPr/>
      <dgm:t>
        <a:bodyPr/>
        <a:lstStyle/>
        <a:p>
          <a:pPr rtl="0"/>
          <a:r>
            <a:rPr lang="ru-RU" sz="3200" dirty="0" smtClean="0"/>
            <a:t>Вспомогательный</a:t>
          </a:r>
          <a:endParaRPr lang="ru-RU" sz="3200" dirty="0"/>
        </a:p>
      </dgm:t>
    </dgm:pt>
    <dgm:pt modelId="{3D404BA7-4BDF-434E-8511-36223C531D40}" type="parTrans" cxnId="{487AE470-BBCC-4BAE-A983-52D0F5CD8415}">
      <dgm:prSet/>
      <dgm:spPr/>
      <dgm:t>
        <a:bodyPr/>
        <a:lstStyle/>
        <a:p>
          <a:endParaRPr lang="ru-RU" sz="3200"/>
        </a:p>
      </dgm:t>
    </dgm:pt>
    <dgm:pt modelId="{7BE60860-4BBC-46D7-8AEF-83F9E9CFA2F3}" type="sibTrans" cxnId="{487AE470-BBCC-4BAE-A983-52D0F5CD8415}">
      <dgm:prSet/>
      <dgm:spPr/>
      <dgm:t>
        <a:bodyPr/>
        <a:lstStyle/>
        <a:p>
          <a:endParaRPr lang="ru-RU" sz="3200"/>
        </a:p>
      </dgm:t>
    </dgm:pt>
    <dgm:pt modelId="{189A1A18-952E-4BBE-9B4C-C17F52256795}">
      <dgm:prSet custT="1"/>
      <dgm:spPr/>
      <dgm:t>
        <a:bodyPr/>
        <a:lstStyle/>
        <a:p>
          <a:pPr rtl="0"/>
          <a:r>
            <a:rPr lang="ru-RU" sz="3200" dirty="0" smtClean="0"/>
            <a:t>Комбинированный</a:t>
          </a:r>
          <a:endParaRPr lang="ru-RU" sz="3200" dirty="0"/>
        </a:p>
      </dgm:t>
    </dgm:pt>
    <dgm:pt modelId="{CED393D1-55E8-4A44-922D-C358E20F8A78}" type="parTrans" cxnId="{859ED58A-B6D0-4D7E-B2B0-71EBD98ED4B8}">
      <dgm:prSet/>
      <dgm:spPr/>
      <dgm:t>
        <a:bodyPr/>
        <a:lstStyle/>
        <a:p>
          <a:endParaRPr lang="ru-RU" sz="3200"/>
        </a:p>
      </dgm:t>
    </dgm:pt>
    <dgm:pt modelId="{C48A5A0C-C531-405F-811B-2B18563CF027}" type="sibTrans" cxnId="{859ED58A-B6D0-4D7E-B2B0-71EBD98ED4B8}">
      <dgm:prSet/>
      <dgm:spPr/>
      <dgm:t>
        <a:bodyPr/>
        <a:lstStyle/>
        <a:p>
          <a:endParaRPr lang="ru-RU" sz="3200"/>
        </a:p>
      </dgm:t>
    </dgm:pt>
    <dgm:pt modelId="{1E758561-CC69-464A-9504-ADB4D3E60B51}" type="pres">
      <dgm:prSet presAssocID="{8B3D6076-FEAA-423F-9BC8-A6314BF0E14B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D75F5704-47A0-4C5C-95CF-CA2AB9474017}" type="pres">
      <dgm:prSet presAssocID="{8E26AC6A-1E2C-4EE9-8989-90EC8BDAD36B}" presName="circle1" presStyleLbl="node1" presStyleIdx="0" presStyleCnt="5"/>
      <dgm:spPr/>
    </dgm:pt>
    <dgm:pt modelId="{18E0A3A7-8B31-478D-8BF1-4844B3816A65}" type="pres">
      <dgm:prSet presAssocID="{8E26AC6A-1E2C-4EE9-8989-90EC8BDAD36B}" presName="space" presStyleCnt="0"/>
      <dgm:spPr/>
    </dgm:pt>
    <dgm:pt modelId="{5B19AD83-A784-49CE-8EE9-F69E7FFB0BC7}" type="pres">
      <dgm:prSet presAssocID="{8E26AC6A-1E2C-4EE9-8989-90EC8BDAD36B}" presName="rect1" presStyleLbl="alignAcc1" presStyleIdx="0" presStyleCnt="5"/>
      <dgm:spPr/>
    </dgm:pt>
    <dgm:pt modelId="{8105DBD8-D38C-4384-B3CB-E04D6C12E166}" type="pres">
      <dgm:prSet presAssocID="{DE1F2918-75F8-4A22-A913-2FD3CEE92A67}" presName="vertSpace2" presStyleLbl="node1" presStyleIdx="0" presStyleCnt="5"/>
      <dgm:spPr/>
    </dgm:pt>
    <dgm:pt modelId="{5F8D3FDC-E1D4-42F8-84F0-7A6A243D616F}" type="pres">
      <dgm:prSet presAssocID="{DE1F2918-75F8-4A22-A913-2FD3CEE92A67}" presName="circle2" presStyleLbl="node1" presStyleIdx="1" presStyleCnt="5"/>
      <dgm:spPr/>
    </dgm:pt>
    <dgm:pt modelId="{9009D111-9D80-4FD0-9920-3BAF6E1C27C7}" type="pres">
      <dgm:prSet presAssocID="{DE1F2918-75F8-4A22-A913-2FD3CEE92A67}" presName="rect2" presStyleLbl="alignAcc1" presStyleIdx="1" presStyleCnt="5"/>
      <dgm:spPr/>
    </dgm:pt>
    <dgm:pt modelId="{FD06B28B-0E5A-49B3-BB92-D8C84E4ABB7D}" type="pres">
      <dgm:prSet presAssocID="{3363A387-9BF5-4B9B-A6C5-8EC59368C38B}" presName="vertSpace3" presStyleLbl="node1" presStyleIdx="1" presStyleCnt="5"/>
      <dgm:spPr/>
    </dgm:pt>
    <dgm:pt modelId="{301A271B-A3A7-43BD-894A-76CE1A6A1D69}" type="pres">
      <dgm:prSet presAssocID="{3363A387-9BF5-4B9B-A6C5-8EC59368C38B}" presName="circle3" presStyleLbl="node1" presStyleIdx="2" presStyleCnt="5"/>
      <dgm:spPr/>
    </dgm:pt>
    <dgm:pt modelId="{1623759C-D366-4BEA-BA12-8D9F74DAB624}" type="pres">
      <dgm:prSet presAssocID="{3363A387-9BF5-4B9B-A6C5-8EC59368C38B}" presName="rect3" presStyleLbl="alignAcc1" presStyleIdx="2" presStyleCnt="5"/>
      <dgm:spPr/>
    </dgm:pt>
    <dgm:pt modelId="{6114DEEA-3A86-4FB0-91E3-7BBBFEE54051}" type="pres">
      <dgm:prSet presAssocID="{EE79A746-DA83-490A-AFD8-0DE6F019A5F3}" presName="vertSpace4" presStyleLbl="node1" presStyleIdx="2" presStyleCnt="5"/>
      <dgm:spPr/>
    </dgm:pt>
    <dgm:pt modelId="{57790D58-2111-490F-AEDF-4569F884E697}" type="pres">
      <dgm:prSet presAssocID="{EE79A746-DA83-490A-AFD8-0DE6F019A5F3}" presName="circle4" presStyleLbl="node1" presStyleIdx="3" presStyleCnt="5"/>
      <dgm:spPr/>
    </dgm:pt>
    <dgm:pt modelId="{4A8A27DE-11E7-490F-83B0-284D2DA266C1}" type="pres">
      <dgm:prSet presAssocID="{EE79A746-DA83-490A-AFD8-0DE6F019A5F3}" presName="rect4" presStyleLbl="alignAcc1" presStyleIdx="3" presStyleCnt="5"/>
      <dgm:spPr/>
    </dgm:pt>
    <dgm:pt modelId="{8871F9F7-E0AD-41F2-AE55-1F2268EA3289}" type="pres">
      <dgm:prSet presAssocID="{189A1A18-952E-4BBE-9B4C-C17F52256795}" presName="vertSpace5" presStyleLbl="node1" presStyleIdx="3" presStyleCnt="5"/>
      <dgm:spPr/>
    </dgm:pt>
    <dgm:pt modelId="{7976708F-9BD4-43A4-BB88-533C03981B95}" type="pres">
      <dgm:prSet presAssocID="{189A1A18-952E-4BBE-9B4C-C17F52256795}" presName="circle5" presStyleLbl="node1" presStyleIdx="4" presStyleCnt="5"/>
      <dgm:spPr/>
    </dgm:pt>
    <dgm:pt modelId="{5457F26C-9EF4-4F43-9602-97BD36F4E551}" type="pres">
      <dgm:prSet presAssocID="{189A1A18-952E-4BBE-9B4C-C17F52256795}" presName="rect5" presStyleLbl="alignAcc1" presStyleIdx="4" presStyleCnt="5"/>
      <dgm:spPr/>
    </dgm:pt>
    <dgm:pt modelId="{865F531C-A14F-42B2-915D-220B4D6C6E30}" type="pres">
      <dgm:prSet presAssocID="{8E26AC6A-1E2C-4EE9-8989-90EC8BDAD36B}" presName="rect1ParTxNoCh" presStyleLbl="alignAcc1" presStyleIdx="4" presStyleCnt="5">
        <dgm:presLayoutVars>
          <dgm:chMax val="1"/>
          <dgm:bulletEnabled val="1"/>
        </dgm:presLayoutVars>
      </dgm:prSet>
      <dgm:spPr/>
    </dgm:pt>
    <dgm:pt modelId="{C1899E1D-D84C-40F5-9B02-D573D71B4AE7}" type="pres">
      <dgm:prSet presAssocID="{DE1F2918-75F8-4A22-A913-2FD3CEE92A67}" presName="rect2ParTxNoCh" presStyleLbl="alignAcc1" presStyleIdx="4" presStyleCnt="5">
        <dgm:presLayoutVars>
          <dgm:chMax val="1"/>
          <dgm:bulletEnabled val="1"/>
        </dgm:presLayoutVars>
      </dgm:prSet>
      <dgm:spPr/>
    </dgm:pt>
    <dgm:pt modelId="{A9CBAB9B-72CC-48BB-8E61-4C3F797021B0}" type="pres">
      <dgm:prSet presAssocID="{3363A387-9BF5-4B9B-A6C5-8EC59368C38B}" presName="rect3ParTxNoCh" presStyleLbl="alignAcc1" presStyleIdx="4" presStyleCnt="5">
        <dgm:presLayoutVars>
          <dgm:chMax val="1"/>
          <dgm:bulletEnabled val="1"/>
        </dgm:presLayoutVars>
      </dgm:prSet>
      <dgm:spPr/>
    </dgm:pt>
    <dgm:pt modelId="{589E64BE-B05B-4A14-AD1B-624DD3844ECD}" type="pres">
      <dgm:prSet presAssocID="{EE79A746-DA83-490A-AFD8-0DE6F019A5F3}" presName="rect4ParTxNoCh" presStyleLbl="alignAcc1" presStyleIdx="4" presStyleCnt="5">
        <dgm:presLayoutVars>
          <dgm:chMax val="1"/>
          <dgm:bulletEnabled val="1"/>
        </dgm:presLayoutVars>
      </dgm:prSet>
      <dgm:spPr/>
    </dgm:pt>
    <dgm:pt modelId="{F89035CE-0D0B-452E-BB16-DA9D0666D6A5}" type="pres">
      <dgm:prSet presAssocID="{189A1A18-952E-4BBE-9B4C-C17F52256795}" presName="rect5ParTxNoCh" presStyleLbl="alignAcc1" presStyleIdx="4" presStyleCnt="5">
        <dgm:presLayoutVars>
          <dgm:chMax val="1"/>
          <dgm:bulletEnabled val="1"/>
        </dgm:presLayoutVars>
      </dgm:prSet>
      <dgm:spPr/>
    </dgm:pt>
  </dgm:ptLst>
  <dgm:cxnLst>
    <dgm:cxn modelId="{487AE470-BBCC-4BAE-A983-52D0F5CD8415}" srcId="{8B3D6076-FEAA-423F-9BC8-A6314BF0E14B}" destId="{EE79A746-DA83-490A-AFD8-0DE6F019A5F3}" srcOrd="3" destOrd="0" parTransId="{3D404BA7-4BDF-434E-8511-36223C531D40}" sibTransId="{7BE60860-4BBC-46D7-8AEF-83F9E9CFA2F3}"/>
    <dgm:cxn modelId="{64E0E59E-5165-4A0F-9EB4-285865DC682E}" type="presOf" srcId="{3363A387-9BF5-4B9B-A6C5-8EC59368C38B}" destId="{1623759C-D366-4BEA-BA12-8D9F74DAB624}" srcOrd="0" destOrd="0" presId="urn:microsoft.com/office/officeart/2005/8/layout/target3"/>
    <dgm:cxn modelId="{62E1A293-C181-4DE0-ABF1-86B05510BEA5}" srcId="{8B3D6076-FEAA-423F-9BC8-A6314BF0E14B}" destId="{DE1F2918-75F8-4A22-A913-2FD3CEE92A67}" srcOrd="1" destOrd="0" parTransId="{2FBA7C19-C999-40AC-B251-9F010E1A3C89}" sibTransId="{081DD19C-D934-41CC-B74A-093BC3928E17}"/>
    <dgm:cxn modelId="{0C33B1C8-D312-47F7-8561-D4EFDA35B5BB}" type="presOf" srcId="{DE1F2918-75F8-4A22-A913-2FD3CEE92A67}" destId="{C1899E1D-D84C-40F5-9B02-D573D71B4AE7}" srcOrd="1" destOrd="0" presId="urn:microsoft.com/office/officeart/2005/8/layout/target3"/>
    <dgm:cxn modelId="{0F5956B2-9824-44CC-BDD0-6FCC8B2DF0D1}" srcId="{8B3D6076-FEAA-423F-9BC8-A6314BF0E14B}" destId="{3363A387-9BF5-4B9B-A6C5-8EC59368C38B}" srcOrd="2" destOrd="0" parTransId="{91772DC2-92AF-42D0-8290-B690709EFB7C}" sibTransId="{2ABDC872-F0DB-4DA1-9526-681F32035D90}"/>
    <dgm:cxn modelId="{DA7EA4A1-FA79-4449-AC58-A488161C3749}" type="presOf" srcId="{189A1A18-952E-4BBE-9B4C-C17F52256795}" destId="{5457F26C-9EF4-4F43-9602-97BD36F4E551}" srcOrd="0" destOrd="0" presId="urn:microsoft.com/office/officeart/2005/8/layout/target3"/>
    <dgm:cxn modelId="{3ACDA5B9-D2BC-4B19-BC8A-22D839EFB38A}" type="presOf" srcId="{8E26AC6A-1E2C-4EE9-8989-90EC8BDAD36B}" destId="{5B19AD83-A784-49CE-8EE9-F69E7FFB0BC7}" srcOrd="0" destOrd="0" presId="urn:microsoft.com/office/officeart/2005/8/layout/target3"/>
    <dgm:cxn modelId="{74136EA4-1E07-4D35-9037-2CCBCC467450}" type="presOf" srcId="{189A1A18-952E-4BBE-9B4C-C17F52256795}" destId="{F89035CE-0D0B-452E-BB16-DA9D0666D6A5}" srcOrd="1" destOrd="0" presId="urn:microsoft.com/office/officeart/2005/8/layout/target3"/>
    <dgm:cxn modelId="{B1E7E9FC-A56C-4468-BE47-9DCA30F2A69B}" type="presOf" srcId="{EE79A746-DA83-490A-AFD8-0DE6F019A5F3}" destId="{589E64BE-B05B-4A14-AD1B-624DD3844ECD}" srcOrd="1" destOrd="0" presId="urn:microsoft.com/office/officeart/2005/8/layout/target3"/>
    <dgm:cxn modelId="{66386327-08F1-446F-8F9D-F0F9DE87F894}" type="presOf" srcId="{8E26AC6A-1E2C-4EE9-8989-90EC8BDAD36B}" destId="{865F531C-A14F-42B2-915D-220B4D6C6E30}" srcOrd="1" destOrd="0" presId="urn:microsoft.com/office/officeart/2005/8/layout/target3"/>
    <dgm:cxn modelId="{2C476941-2217-4DDA-BF47-C6CA12F52F65}" type="presOf" srcId="{3363A387-9BF5-4B9B-A6C5-8EC59368C38B}" destId="{A9CBAB9B-72CC-48BB-8E61-4C3F797021B0}" srcOrd="1" destOrd="0" presId="urn:microsoft.com/office/officeart/2005/8/layout/target3"/>
    <dgm:cxn modelId="{B7930C6F-F79A-4153-A93F-A12E9571FEBB}" type="presOf" srcId="{EE79A746-DA83-490A-AFD8-0DE6F019A5F3}" destId="{4A8A27DE-11E7-490F-83B0-284D2DA266C1}" srcOrd="0" destOrd="0" presId="urn:microsoft.com/office/officeart/2005/8/layout/target3"/>
    <dgm:cxn modelId="{859ED58A-B6D0-4D7E-B2B0-71EBD98ED4B8}" srcId="{8B3D6076-FEAA-423F-9BC8-A6314BF0E14B}" destId="{189A1A18-952E-4BBE-9B4C-C17F52256795}" srcOrd="4" destOrd="0" parTransId="{CED393D1-55E8-4A44-922D-C358E20F8A78}" sibTransId="{C48A5A0C-C531-405F-811B-2B18563CF027}"/>
    <dgm:cxn modelId="{31E3D553-B21C-43BC-851D-4C2D1CAA74AE}" srcId="{8B3D6076-FEAA-423F-9BC8-A6314BF0E14B}" destId="{8E26AC6A-1E2C-4EE9-8989-90EC8BDAD36B}" srcOrd="0" destOrd="0" parTransId="{87179019-18BF-4D38-A73B-BDF751438B33}" sibTransId="{A3D601DC-AF22-4A18-B7AD-7758C57927ED}"/>
    <dgm:cxn modelId="{6B4C0F2D-83C3-4FCF-82A3-751100DE2E05}" type="presOf" srcId="{8B3D6076-FEAA-423F-9BC8-A6314BF0E14B}" destId="{1E758561-CC69-464A-9504-ADB4D3E60B51}" srcOrd="0" destOrd="0" presId="urn:microsoft.com/office/officeart/2005/8/layout/target3"/>
    <dgm:cxn modelId="{285571B8-ACA5-45C1-9DAD-C7E90FD7B790}" type="presOf" srcId="{DE1F2918-75F8-4A22-A913-2FD3CEE92A67}" destId="{9009D111-9D80-4FD0-9920-3BAF6E1C27C7}" srcOrd="0" destOrd="0" presId="urn:microsoft.com/office/officeart/2005/8/layout/target3"/>
    <dgm:cxn modelId="{D88201EF-0B6B-414C-8CA0-EB4F3FD9D7C4}" type="presParOf" srcId="{1E758561-CC69-464A-9504-ADB4D3E60B51}" destId="{D75F5704-47A0-4C5C-95CF-CA2AB9474017}" srcOrd="0" destOrd="0" presId="urn:microsoft.com/office/officeart/2005/8/layout/target3"/>
    <dgm:cxn modelId="{FF1D7BB5-F22B-4807-A721-8EA3DD4996AE}" type="presParOf" srcId="{1E758561-CC69-464A-9504-ADB4D3E60B51}" destId="{18E0A3A7-8B31-478D-8BF1-4844B3816A65}" srcOrd="1" destOrd="0" presId="urn:microsoft.com/office/officeart/2005/8/layout/target3"/>
    <dgm:cxn modelId="{99C2B9FF-55E7-4137-8D3A-988B81C5277E}" type="presParOf" srcId="{1E758561-CC69-464A-9504-ADB4D3E60B51}" destId="{5B19AD83-A784-49CE-8EE9-F69E7FFB0BC7}" srcOrd="2" destOrd="0" presId="urn:microsoft.com/office/officeart/2005/8/layout/target3"/>
    <dgm:cxn modelId="{FB616886-8DA0-4CFA-B7A4-19511B44E145}" type="presParOf" srcId="{1E758561-CC69-464A-9504-ADB4D3E60B51}" destId="{8105DBD8-D38C-4384-B3CB-E04D6C12E166}" srcOrd="3" destOrd="0" presId="urn:microsoft.com/office/officeart/2005/8/layout/target3"/>
    <dgm:cxn modelId="{59FEB989-2212-40D5-943F-0560A36A6FD8}" type="presParOf" srcId="{1E758561-CC69-464A-9504-ADB4D3E60B51}" destId="{5F8D3FDC-E1D4-42F8-84F0-7A6A243D616F}" srcOrd="4" destOrd="0" presId="urn:microsoft.com/office/officeart/2005/8/layout/target3"/>
    <dgm:cxn modelId="{46E853A1-5402-4496-823C-5250DB6840CE}" type="presParOf" srcId="{1E758561-CC69-464A-9504-ADB4D3E60B51}" destId="{9009D111-9D80-4FD0-9920-3BAF6E1C27C7}" srcOrd="5" destOrd="0" presId="urn:microsoft.com/office/officeart/2005/8/layout/target3"/>
    <dgm:cxn modelId="{205F08E8-F33B-4FE0-8D2C-10D70F1D3B49}" type="presParOf" srcId="{1E758561-CC69-464A-9504-ADB4D3E60B51}" destId="{FD06B28B-0E5A-49B3-BB92-D8C84E4ABB7D}" srcOrd="6" destOrd="0" presId="urn:microsoft.com/office/officeart/2005/8/layout/target3"/>
    <dgm:cxn modelId="{662114BB-F49A-4F1E-8E2F-316B5D6EC677}" type="presParOf" srcId="{1E758561-CC69-464A-9504-ADB4D3E60B51}" destId="{301A271B-A3A7-43BD-894A-76CE1A6A1D69}" srcOrd="7" destOrd="0" presId="urn:microsoft.com/office/officeart/2005/8/layout/target3"/>
    <dgm:cxn modelId="{1DAC37EE-E58E-45AC-B55A-C8934737398D}" type="presParOf" srcId="{1E758561-CC69-464A-9504-ADB4D3E60B51}" destId="{1623759C-D366-4BEA-BA12-8D9F74DAB624}" srcOrd="8" destOrd="0" presId="urn:microsoft.com/office/officeart/2005/8/layout/target3"/>
    <dgm:cxn modelId="{DBB0564B-1549-42B7-BAA6-F818A79F218B}" type="presParOf" srcId="{1E758561-CC69-464A-9504-ADB4D3E60B51}" destId="{6114DEEA-3A86-4FB0-91E3-7BBBFEE54051}" srcOrd="9" destOrd="0" presId="urn:microsoft.com/office/officeart/2005/8/layout/target3"/>
    <dgm:cxn modelId="{B8FF16C7-2A04-4EC0-A402-14C47BCFD13C}" type="presParOf" srcId="{1E758561-CC69-464A-9504-ADB4D3E60B51}" destId="{57790D58-2111-490F-AEDF-4569F884E697}" srcOrd="10" destOrd="0" presId="urn:microsoft.com/office/officeart/2005/8/layout/target3"/>
    <dgm:cxn modelId="{0E6651C7-08A4-4CCF-8E60-C88E4F12FE94}" type="presParOf" srcId="{1E758561-CC69-464A-9504-ADB4D3E60B51}" destId="{4A8A27DE-11E7-490F-83B0-284D2DA266C1}" srcOrd="11" destOrd="0" presId="urn:microsoft.com/office/officeart/2005/8/layout/target3"/>
    <dgm:cxn modelId="{26C17641-3B61-4444-A970-3BA9BDC7FD9D}" type="presParOf" srcId="{1E758561-CC69-464A-9504-ADB4D3E60B51}" destId="{8871F9F7-E0AD-41F2-AE55-1F2268EA3289}" srcOrd="12" destOrd="0" presId="urn:microsoft.com/office/officeart/2005/8/layout/target3"/>
    <dgm:cxn modelId="{868C6B4D-EF32-4282-8170-106E2C9908D2}" type="presParOf" srcId="{1E758561-CC69-464A-9504-ADB4D3E60B51}" destId="{7976708F-9BD4-43A4-BB88-533C03981B95}" srcOrd="13" destOrd="0" presId="urn:microsoft.com/office/officeart/2005/8/layout/target3"/>
    <dgm:cxn modelId="{D68D271F-B12D-4206-9609-E4BBBFA246AB}" type="presParOf" srcId="{1E758561-CC69-464A-9504-ADB4D3E60B51}" destId="{5457F26C-9EF4-4F43-9602-97BD36F4E551}" srcOrd="14" destOrd="0" presId="urn:microsoft.com/office/officeart/2005/8/layout/target3"/>
    <dgm:cxn modelId="{21AD5C50-9CE1-4A8D-8BF4-165D66AC82B4}" type="presParOf" srcId="{1E758561-CC69-464A-9504-ADB4D3E60B51}" destId="{865F531C-A14F-42B2-915D-220B4D6C6E30}" srcOrd="15" destOrd="0" presId="urn:microsoft.com/office/officeart/2005/8/layout/target3"/>
    <dgm:cxn modelId="{E3B8A0E5-9197-4A49-893B-041E663E3C69}" type="presParOf" srcId="{1E758561-CC69-464A-9504-ADB4D3E60B51}" destId="{C1899E1D-D84C-40F5-9B02-D573D71B4AE7}" srcOrd="16" destOrd="0" presId="urn:microsoft.com/office/officeart/2005/8/layout/target3"/>
    <dgm:cxn modelId="{6A978E3F-3618-4FBE-9493-0536F85A275B}" type="presParOf" srcId="{1E758561-CC69-464A-9504-ADB4D3E60B51}" destId="{A9CBAB9B-72CC-48BB-8E61-4C3F797021B0}" srcOrd="17" destOrd="0" presId="urn:microsoft.com/office/officeart/2005/8/layout/target3"/>
    <dgm:cxn modelId="{5552ACED-2D9F-46C5-84B9-C7CD27193918}" type="presParOf" srcId="{1E758561-CC69-464A-9504-ADB4D3E60B51}" destId="{589E64BE-B05B-4A14-AD1B-624DD3844ECD}" srcOrd="18" destOrd="0" presId="urn:microsoft.com/office/officeart/2005/8/layout/target3"/>
    <dgm:cxn modelId="{B27D2A16-F7F1-4E15-A0D0-F79EFC4445A3}" type="presParOf" srcId="{1E758561-CC69-464A-9504-ADB4D3E60B51}" destId="{F89035CE-0D0B-452E-BB16-DA9D0666D6A5}" srcOrd="19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0327D-4815-478A-8316-5EE637CCCF75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E8E83-49CF-46CF-9DFA-9D67F30583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24186-BAC3-4008-8D67-B75E41E3BE8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CFCFCF-DE4B-465E-A599-389E04A7DEF3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BA2E570-3DBB-428C-8E9B-A499102EAB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EF4-D63E-471C-825E-224A478E7E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197BA8B0-295C-4E22-B247-20951A91A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AF2A-8DF7-4734-BEF9-3935CE8868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3A0E209B-974A-4DD6-A30D-B3FC7EB8B1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F1CEB-377E-4713-A6AA-23A14EEB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53151-293B-4EA1-9491-5E2E1A454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D989-B1C8-41FA-993A-360E1AD5D2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FF60-738E-45CA-B963-7CBE50463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4D06-3C00-4773-B5C8-99F510371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1C316-B3B7-434B-8F45-0A93EB827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479F76D3-5230-4277-B82B-24C65EF063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7422" y="0"/>
            <a:ext cx="6192838" cy="557214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Алгоритм </a:t>
            </a:r>
            <a:r>
              <a:rPr lang="ru-RU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его формальное </a:t>
            </a:r>
            <a:r>
              <a:rPr 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исполнение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2357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Алиакберова</a:t>
            </a:r>
            <a:r>
              <a:rPr lang="ru-RU" dirty="0" smtClean="0"/>
              <a:t> А.А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3"/>
          <p:cNvSpPr>
            <a:spLocks noGrp="1"/>
          </p:cNvSpPr>
          <p:nvPr>
            <p:ph sz="quarter" idx="1"/>
          </p:nvPr>
        </p:nvSpPr>
        <p:spPr>
          <a:xfrm>
            <a:off x="1676400" y="1714488"/>
            <a:ext cx="7467600" cy="4873625"/>
          </a:xfrm>
        </p:spPr>
        <p:txBody>
          <a:bodyPr/>
          <a:lstStyle/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Блок-схема </a:t>
            </a:r>
            <a:r>
              <a:rPr lang="ru-RU" sz="3200" b="1" i="1" dirty="0" smtClean="0"/>
              <a:t>– </a:t>
            </a:r>
            <a:r>
              <a:rPr lang="ru-RU" sz="3200" b="1" i="1" dirty="0" smtClean="0">
                <a:solidFill>
                  <a:srgbClr val="00B050"/>
                </a:solidFill>
              </a:rPr>
              <a:t>графическое</a:t>
            </a: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rgbClr val="00B050"/>
                </a:solidFill>
              </a:rPr>
              <a:t>представление</a:t>
            </a:r>
            <a:r>
              <a:rPr lang="ru-RU" b="1" i="1" dirty="0" smtClean="0"/>
              <a:t> </a:t>
            </a:r>
            <a:r>
              <a:rPr lang="ru-RU" sz="2800" b="1" i="1" dirty="0" smtClean="0"/>
              <a:t>алгоритма в виде последовательности связанных между собой функциональных блоков (</a:t>
            </a:r>
            <a:r>
              <a:rPr lang="ru-RU" sz="2800" b="1" i="1" dirty="0" smtClean="0">
                <a:solidFill>
                  <a:srgbClr val="00B050"/>
                </a:solidFill>
              </a:rPr>
              <a:t>стандартных графических элементов</a:t>
            </a:r>
            <a:r>
              <a:rPr lang="ru-RU" sz="2800" b="1" i="1" dirty="0" smtClean="0"/>
              <a:t>), каждый из которых соответствует выполнению одного или нескольких действий. </a:t>
            </a:r>
            <a:endParaRPr lang="ru-RU" dirty="0" smtClean="0"/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1857356" y="285728"/>
            <a:ext cx="6529390" cy="1352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marR="0" lvl="0" indent="-457200" algn="ctr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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Средства представления 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записи алгоритмов</a:t>
            </a:r>
          </a:p>
        </p:txBody>
      </p:sp>
      <p:pic>
        <p:nvPicPr>
          <p:cNvPr id="33796" name="Picture 4" descr="http://t1.gstatic.com/images?q=tbn:ANd9GcTK4IgcBK53i9mQDJHGSiz81bVa729ABKNPUes9buD5AoTZEPz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38636"/>
            <a:ext cx="2165404" cy="25193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71472" y="228600"/>
            <a:ext cx="8001056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Основные условные обозначения в </a:t>
            </a:r>
            <a:r>
              <a:rPr lang="ru-RU" sz="24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блок-схемах</a:t>
            </a:r>
            <a:endParaRPr lang="ru-RU" sz="2400" b="1" dirty="0">
              <a:ln/>
              <a:solidFill>
                <a:schemeClr val="accent3"/>
              </a:solidFill>
              <a:latin typeface="Times New Roman" pitchFamily="18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graphicFrame>
        <p:nvGraphicFramePr>
          <p:cNvPr id="10482" name="Group 242"/>
          <p:cNvGraphicFramePr>
            <a:graphicFrameLocks noGrp="1"/>
          </p:cNvGraphicFramePr>
          <p:nvPr/>
        </p:nvGraphicFramePr>
        <p:xfrm>
          <a:off x="500034" y="714356"/>
          <a:ext cx="8358246" cy="5929394"/>
        </p:xfrm>
        <a:graphic>
          <a:graphicData uri="http://schemas.openxmlformats.org/drawingml/2006/table">
            <a:tbl>
              <a:tblPr firstRow="1">
                <a:tableStyleId>{ED083AE6-46FA-4A59-8FB0-9F97EB10719F}</a:tableStyleId>
              </a:tblPr>
              <a:tblGrid>
                <a:gridCol w="3536181"/>
                <a:gridCol w="4822065"/>
              </a:tblGrid>
              <a:tr h="4667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Условное обозначение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Назначение блока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solidFill>
                      <a:srgbClr val="FFFF00"/>
                    </a:solidFill>
                  </a:tcPr>
                </a:tc>
              </a:tr>
              <a:tr h="676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Начало или конец алгоритма</a:t>
                      </a: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</a:tr>
              <a:tr h="1184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Ввод или вывод данных.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Внутри блока перечисляются данные через запятую.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</a:tr>
              <a:tr h="1440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Процесс.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Внутри блока записываются </a:t>
                      </a:r>
                      <a:r>
                        <a:rPr kumimoji="0" lang="ru-RU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матем</a:t>
                      </a: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 формулы и операции для обработки данных.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1440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Проверка условия.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Внутри блока записываются логические условия. Имеет два выхода Да(+) и  Нет(-).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</a:tr>
              <a:tr h="721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</a:rPr>
                        <a:t>Направление.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0384" name="AutoShape 144"/>
          <p:cNvSpPr>
            <a:spLocks noChangeArrowheads="1"/>
          </p:cNvSpPr>
          <p:nvPr/>
        </p:nvSpPr>
        <p:spPr bwMode="auto">
          <a:xfrm>
            <a:off x="1428728" y="2285992"/>
            <a:ext cx="1646238" cy="457200"/>
          </a:xfrm>
          <a:prstGeom prst="flowChartInputOutpu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10390" name="AutoShape 150"/>
          <p:cNvSpPr>
            <a:spLocks noChangeArrowheads="1"/>
          </p:cNvSpPr>
          <p:nvPr/>
        </p:nvSpPr>
        <p:spPr bwMode="auto">
          <a:xfrm>
            <a:off x="1428728" y="3429000"/>
            <a:ext cx="1571636" cy="642942"/>
          </a:xfrm>
          <a:prstGeom prst="flowChartProcess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10397" name="AutoShape 157"/>
          <p:cNvSpPr>
            <a:spLocks noChangeArrowheads="1"/>
          </p:cNvSpPr>
          <p:nvPr/>
        </p:nvSpPr>
        <p:spPr bwMode="auto">
          <a:xfrm>
            <a:off x="1285852" y="4786322"/>
            <a:ext cx="1911353" cy="642942"/>
          </a:xfrm>
          <a:prstGeom prst="flowChartDecision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10411" name="Line 171"/>
          <p:cNvSpPr>
            <a:spLocks noChangeShapeType="1"/>
          </p:cNvSpPr>
          <p:nvPr/>
        </p:nvSpPr>
        <p:spPr bwMode="auto">
          <a:xfrm>
            <a:off x="1428728" y="6286520"/>
            <a:ext cx="146367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 b="1" dirty="0"/>
          </a:p>
        </p:txBody>
      </p:sp>
      <p:graphicFrame>
        <p:nvGraphicFramePr>
          <p:cNvPr id="10" name="Содержимое 4"/>
          <p:cNvGraphicFramePr>
            <a:graphicFrameLocks/>
          </p:cNvGraphicFramePr>
          <p:nvPr/>
        </p:nvGraphicFramePr>
        <p:xfrm>
          <a:off x="1357290" y="1285860"/>
          <a:ext cx="1785950" cy="490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8243888" cy="1314450"/>
          </a:xfrm>
        </p:spPr>
        <p:txBody>
          <a:bodyPr>
            <a:normAutofit fontScale="90000"/>
          </a:bodyPr>
          <a:lstStyle/>
          <a:p>
            <a:r>
              <a:rPr lang="ru-RU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Классификация алгоритмов по структуре: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857364"/>
          <a:ext cx="7972452" cy="4732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28794" y="1428736"/>
            <a:ext cx="6758006" cy="283846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ru-RU" sz="3600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Линейный алгоритм 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lt"/>
                <a:cs typeface="Times New Roman" pitchFamily="18" charset="0"/>
              </a:rPr>
              <a:t>– это алгоритм, шаги которого выполняются последовательно друг за другом. </a:t>
            </a:r>
            <a:endParaRPr lang="ru-RU" sz="3600" b="1" i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j-lt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3600" b="1" i="1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+mj-lt"/>
              <a:cs typeface="Times New Roman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lt"/>
              </a:rPr>
              <a:t>(</a:t>
            </a:r>
            <a:r>
              <a:rPr lang="ru-RU" sz="3600" b="1" i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j-lt"/>
              </a:rPr>
              <a:t>Пример: алгоритм сбора портфеля).</a:t>
            </a:r>
          </a:p>
          <a:p>
            <a:pPr>
              <a:lnSpc>
                <a:spcPct val="170000"/>
              </a:lnSpc>
            </a:pPr>
            <a:endParaRPr lang="ru-RU" sz="3600" b="0" dirty="0">
              <a:effectLst/>
              <a:latin typeface="Times New Roman" pitchFamily="18" charset="0"/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43174" y="0"/>
            <a:ext cx="5891226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Линейный алгоритм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52400" y="1"/>
            <a:ext cx="8763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ct val="50000"/>
              </a:spcBef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Вычислить периметр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произвольного треугольника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по его трем сторонам.</a:t>
            </a:r>
          </a:p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этап: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Постановка задачи.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ru-RU" sz="2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Исходные данные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А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,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B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,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C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стороны произвольного треугольника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   </a:t>
            </a:r>
          </a:p>
          <a:p>
            <a:pPr algn="just">
              <a:spcBef>
                <a:spcPct val="50000"/>
              </a:spcBef>
            </a:pPr>
            <a:r>
              <a:rPr lang="ru-RU" sz="2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Выходные данные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периметр треугольника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этап: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Математическая модель.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P=A+B+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С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60" name="Group 24"/>
          <p:cNvGrpSpPr>
            <a:grpSpLocks/>
          </p:cNvGrpSpPr>
          <p:nvPr/>
        </p:nvGrpSpPr>
        <p:grpSpPr bwMode="auto">
          <a:xfrm>
            <a:off x="2928926" y="1214422"/>
            <a:ext cx="3124200" cy="5105400"/>
            <a:chOff x="2280" y="768"/>
            <a:chExt cx="1200" cy="2496"/>
          </a:xfrm>
        </p:grpSpPr>
        <p:sp>
          <p:nvSpPr>
            <p:cNvPr id="14350" name="AutoShape 14"/>
            <p:cNvSpPr>
              <a:spLocks noChangeArrowheads="1"/>
            </p:cNvSpPr>
            <p:nvPr/>
          </p:nvSpPr>
          <p:spPr bwMode="auto">
            <a:xfrm>
              <a:off x="2280" y="768"/>
              <a:ext cx="1200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ru-RU" sz="2400" b="1">
                  <a:latin typeface="Times New Roman" pitchFamily="18" charset="0"/>
                </a:rPr>
                <a:t>Начало </a:t>
              </a:r>
            </a:p>
          </p:txBody>
        </p:sp>
        <p:sp>
          <p:nvSpPr>
            <p:cNvPr id="14351" name="AutoShape 15"/>
            <p:cNvSpPr>
              <a:spLocks noChangeArrowheads="1"/>
            </p:cNvSpPr>
            <p:nvPr/>
          </p:nvSpPr>
          <p:spPr bwMode="auto">
            <a:xfrm>
              <a:off x="2304" y="1248"/>
              <a:ext cx="1152" cy="384"/>
            </a:xfrm>
            <a:prstGeom prst="parallelogram">
              <a:avLst>
                <a:gd name="adj" fmla="val 75000"/>
              </a:avLst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ru-RU" sz="2400" b="1" dirty="0">
                  <a:latin typeface="Times New Roman" pitchFamily="18" charset="0"/>
                </a:rPr>
                <a:t>Ввод </a:t>
              </a:r>
              <a:endParaRPr lang="en-US" sz="2400" b="1" dirty="0">
                <a:latin typeface="Times New Roman" pitchFamily="18" charset="0"/>
              </a:endParaRPr>
            </a:p>
            <a:p>
              <a:pPr algn="ctr"/>
              <a:r>
                <a:rPr lang="en-US" sz="2400" b="1" dirty="0">
                  <a:latin typeface="Times New Roman" pitchFamily="18" charset="0"/>
                </a:rPr>
                <a:t>A, B</a:t>
              </a:r>
              <a:r>
                <a:rPr lang="ru-RU" sz="2400" b="1" dirty="0">
                  <a:latin typeface="Times New Roman" pitchFamily="18" charset="0"/>
                </a:rPr>
                <a:t>,</a:t>
              </a:r>
              <a:r>
                <a:rPr lang="en-US" sz="2400" b="1" dirty="0">
                  <a:latin typeface="Times New Roman" pitchFamily="18" charset="0"/>
                </a:rPr>
                <a:t> C</a:t>
              </a:r>
              <a:endParaRPr lang="ru-RU" sz="2400" b="1" dirty="0">
                <a:latin typeface="Times New Roman" pitchFamily="18" charset="0"/>
              </a:endParaRPr>
            </a:p>
          </p:txBody>
        </p:sp>
        <p:sp>
          <p:nvSpPr>
            <p:cNvPr id="14352" name="Rectangle 16"/>
            <p:cNvSpPr>
              <a:spLocks noChangeArrowheads="1"/>
            </p:cNvSpPr>
            <p:nvPr/>
          </p:nvSpPr>
          <p:spPr bwMode="auto">
            <a:xfrm>
              <a:off x="2304" y="1824"/>
              <a:ext cx="1152" cy="384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2400" b="1">
                  <a:latin typeface="Times New Roman" pitchFamily="18" charset="0"/>
                </a:rPr>
                <a:t>P=A+B+C</a:t>
              </a:r>
              <a:endParaRPr lang="ru-RU" sz="2400" b="1">
                <a:latin typeface="Times New Roman" pitchFamily="18" charset="0"/>
              </a:endParaRPr>
            </a:p>
          </p:txBody>
        </p:sp>
        <p:sp>
          <p:nvSpPr>
            <p:cNvPr id="14353" name="AutoShape 17"/>
            <p:cNvSpPr>
              <a:spLocks noChangeArrowheads="1"/>
            </p:cNvSpPr>
            <p:nvPr/>
          </p:nvSpPr>
          <p:spPr bwMode="auto">
            <a:xfrm>
              <a:off x="2304" y="2400"/>
              <a:ext cx="1152" cy="384"/>
            </a:xfrm>
            <a:prstGeom prst="parallelogram">
              <a:avLst>
                <a:gd name="adj" fmla="val 75000"/>
              </a:avLst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ru-RU" sz="2400" b="1">
                  <a:latin typeface="Times New Roman" pitchFamily="18" charset="0"/>
                </a:rPr>
                <a:t>Вывод</a:t>
              </a:r>
              <a:endParaRPr lang="en-US" sz="2400" b="1">
                <a:latin typeface="Times New Roman" pitchFamily="18" charset="0"/>
              </a:endParaRPr>
            </a:p>
            <a:p>
              <a:pPr algn="ctr"/>
              <a:r>
                <a:rPr lang="en-US" sz="2400" b="1">
                  <a:latin typeface="Times New Roman" pitchFamily="18" charset="0"/>
                </a:rPr>
                <a:t>P</a:t>
              </a:r>
              <a:endParaRPr lang="ru-RU" sz="2400" b="1">
                <a:latin typeface="Times New Roman" pitchFamily="18" charset="0"/>
              </a:endParaRPr>
            </a:p>
          </p:txBody>
        </p:sp>
        <p:sp>
          <p:nvSpPr>
            <p:cNvPr id="14354" name="AutoShape 18"/>
            <p:cNvSpPr>
              <a:spLocks noChangeArrowheads="1"/>
            </p:cNvSpPr>
            <p:nvPr/>
          </p:nvSpPr>
          <p:spPr bwMode="auto">
            <a:xfrm>
              <a:off x="2280" y="2976"/>
              <a:ext cx="1200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ru-RU" sz="2400" b="1">
                  <a:latin typeface="Times New Roman" pitchFamily="18" charset="0"/>
                </a:rPr>
                <a:t>Конец </a:t>
              </a:r>
            </a:p>
          </p:txBody>
        </p:sp>
        <p:sp>
          <p:nvSpPr>
            <p:cNvPr id="14355" name="Line 19"/>
            <p:cNvSpPr>
              <a:spLocks noChangeShapeType="1"/>
            </p:cNvSpPr>
            <p:nvPr/>
          </p:nvSpPr>
          <p:spPr bwMode="auto">
            <a:xfrm>
              <a:off x="2880" y="105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4356" name="Line 20"/>
            <p:cNvSpPr>
              <a:spLocks noChangeShapeType="1"/>
            </p:cNvSpPr>
            <p:nvPr/>
          </p:nvSpPr>
          <p:spPr bwMode="auto">
            <a:xfrm>
              <a:off x="2880" y="1632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4357" name="Line 21"/>
            <p:cNvSpPr>
              <a:spLocks noChangeShapeType="1"/>
            </p:cNvSpPr>
            <p:nvPr/>
          </p:nvSpPr>
          <p:spPr bwMode="auto">
            <a:xfrm>
              <a:off x="2880" y="220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4358" name="Line 22"/>
            <p:cNvSpPr>
              <a:spLocks noChangeShapeType="1"/>
            </p:cNvSpPr>
            <p:nvPr/>
          </p:nvSpPr>
          <p:spPr bwMode="auto">
            <a:xfrm>
              <a:off x="2880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1928794" y="304800"/>
            <a:ext cx="630080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3 этап: Составление алгоритма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785918" y="285728"/>
            <a:ext cx="6629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 dirty="0">
                <a:latin typeface="+mj-lt"/>
                <a:cs typeface="Times New Roman" pitchFamily="18" charset="0"/>
              </a:rPr>
              <a:t>Базовая структура линейного алгоритма:</a:t>
            </a:r>
            <a:r>
              <a:rPr lang="ru-RU" sz="2400" b="1" dirty="0">
                <a:latin typeface="+mj-lt"/>
              </a:rPr>
              <a:t> 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09800" y="1600200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grpSp>
        <p:nvGrpSpPr>
          <p:cNvPr id="15373" name="Group 13"/>
          <p:cNvGrpSpPr>
            <a:grpSpLocks/>
          </p:cNvGrpSpPr>
          <p:nvPr/>
        </p:nvGrpSpPr>
        <p:grpSpPr bwMode="auto">
          <a:xfrm>
            <a:off x="3276600" y="1447800"/>
            <a:ext cx="2590800" cy="4953000"/>
            <a:chOff x="2064" y="912"/>
            <a:chExt cx="1392" cy="3120"/>
          </a:xfrm>
        </p:grpSpPr>
        <p:sp>
          <p:nvSpPr>
            <p:cNvPr id="15364" name="AutoShape 4"/>
            <p:cNvSpPr>
              <a:spLocks noChangeArrowheads="1"/>
            </p:cNvSpPr>
            <p:nvPr/>
          </p:nvSpPr>
          <p:spPr bwMode="auto">
            <a:xfrm>
              <a:off x="2064" y="912"/>
              <a:ext cx="1392" cy="3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>
                  <a:latin typeface="Times New Roman" pitchFamily="18" charset="0"/>
                </a:rPr>
                <a:t>Начало</a:t>
              </a:r>
            </a:p>
          </p:txBody>
        </p:sp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2064" y="1440"/>
              <a:ext cx="1344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>
                  <a:latin typeface="Times New Roman" pitchFamily="18" charset="0"/>
                </a:rPr>
                <a:t>Серия команд 1</a:t>
              </a:r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2064" y="3168"/>
              <a:ext cx="1344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>
                  <a:latin typeface="Times New Roman" pitchFamily="18" charset="0"/>
                </a:rPr>
                <a:t>Серия команд </a:t>
              </a:r>
              <a:r>
                <a:rPr lang="en-US" sz="2400">
                  <a:latin typeface="Times New Roman" pitchFamily="18" charset="0"/>
                </a:rPr>
                <a:t>N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5367" name="Rectangle 7"/>
            <p:cNvSpPr>
              <a:spLocks noChangeArrowheads="1"/>
            </p:cNvSpPr>
            <p:nvPr/>
          </p:nvSpPr>
          <p:spPr bwMode="auto">
            <a:xfrm>
              <a:off x="2064" y="2016"/>
              <a:ext cx="1344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>
                  <a:latin typeface="Times New Roman" pitchFamily="18" charset="0"/>
                </a:rPr>
                <a:t>Серия команд 2</a:t>
              </a:r>
            </a:p>
          </p:txBody>
        </p:sp>
        <p:sp>
          <p:nvSpPr>
            <p:cNvPr id="15368" name="AutoShape 8"/>
            <p:cNvSpPr>
              <a:spLocks noChangeArrowheads="1"/>
            </p:cNvSpPr>
            <p:nvPr/>
          </p:nvSpPr>
          <p:spPr bwMode="auto">
            <a:xfrm>
              <a:off x="2064" y="3696"/>
              <a:ext cx="1392" cy="3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>
                  <a:latin typeface="Times New Roman" pitchFamily="18" charset="0"/>
                </a:rPr>
                <a:t>Конец</a:t>
              </a:r>
            </a:p>
          </p:txBody>
        </p:sp>
        <p:sp>
          <p:nvSpPr>
            <p:cNvPr id="15369" name="Line 9"/>
            <p:cNvSpPr>
              <a:spLocks noChangeShapeType="1"/>
            </p:cNvSpPr>
            <p:nvPr/>
          </p:nvSpPr>
          <p:spPr bwMode="auto">
            <a:xfrm>
              <a:off x="2736" y="124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5370" name="Line 10"/>
            <p:cNvSpPr>
              <a:spLocks noChangeShapeType="1"/>
            </p:cNvSpPr>
            <p:nvPr/>
          </p:nvSpPr>
          <p:spPr bwMode="auto">
            <a:xfrm>
              <a:off x="2688" y="182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>
              <a:off x="2736" y="350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>
              <a:off x="2688" y="2400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4572032" cy="278605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rgbClr val="C00000"/>
                </a:solidFill>
              </a:rPr>
              <a:t>№ </a:t>
            </a:r>
            <a:r>
              <a:rPr lang="ru-RU" sz="2700" b="1" dirty="0" smtClean="0">
                <a:solidFill>
                  <a:srgbClr val="C00000"/>
                </a:solidFill>
              </a:rPr>
              <a:t>1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И</a:t>
            </a:r>
            <a:r>
              <a:rPr lang="ru-RU" sz="2200" b="1" dirty="0" smtClean="0">
                <a:solidFill>
                  <a:srgbClr val="002060"/>
                </a:solidFill>
              </a:rPr>
              <a:t>спользуя блок-схему алгоритма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вычислите значение функции</a:t>
            </a:r>
            <a:r>
              <a:rPr lang="en-US" sz="2200" b="1" dirty="0" smtClean="0">
                <a:solidFill>
                  <a:schemeClr val="tx1"/>
                </a:solidFill>
              </a:rPr>
              <a:t> Y </a:t>
            </a:r>
            <a:r>
              <a:rPr lang="ru-RU" sz="2200" b="1" dirty="0" smtClean="0">
                <a:solidFill>
                  <a:schemeClr val="tx1"/>
                </a:solidFill>
              </a:rPr>
              <a:t> при </a:t>
            </a:r>
            <a:r>
              <a:rPr lang="en-US" sz="2200" b="1" dirty="0" smtClean="0">
                <a:solidFill>
                  <a:schemeClr val="tx1"/>
                </a:solidFill>
              </a:rPr>
              <a:t>X=2</a:t>
            </a:r>
            <a:r>
              <a:rPr lang="ru-RU" sz="2200" b="1" dirty="0" smtClean="0">
                <a:solidFill>
                  <a:schemeClr val="tx1"/>
                </a:solidFill>
              </a:rPr>
              <a:t>,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786058"/>
            <a:ext cx="2971800" cy="3827463"/>
          </a:xfrm>
        </p:spPr>
        <p:txBody>
          <a:bodyPr>
            <a:normAutofit fontScale="92500" lnSpcReduction="10000"/>
          </a:bodyPr>
          <a:lstStyle/>
          <a:p>
            <a:pPr marL="342900" indent="-342900" eaLnBrk="1" hangingPunct="1">
              <a:lnSpc>
                <a:spcPct val="80000"/>
              </a:lnSpc>
            </a:pPr>
            <a:endParaRPr lang="ru-RU" sz="2200" b="1" dirty="0" smtClean="0">
              <a:solidFill>
                <a:srgbClr val="336600"/>
              </a:solidFill>
            </a:endParaRPr>
          </a:p>
          <a:p>
            <a:pPr marL="342900" indent="-342900"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ru-RU" sz="2200" b="1" u="sng" dirty="0" smtClean="0"/>
              <a:t>РЕШЕНИЕ: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2200" dirty="0" smtClean="0"/>
              <a:t>начало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X = 2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Z = 8 * 2 = 16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Z =  </a:t>
            </a:r>
            <a:r>
              <a:rPr lang="ru-RU" sz="1800" dirty="0" smtClean="0"/>
              <a:t>√16</a:t>
            </a:r>
            <a:r>
              <a:rPr lang="en-US" sz="2200" dirty="0" smtClean="0"/>
              <a:t>  = 4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Z = 4 – 1 = 3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Y = 3 * 2 = 6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Tx/>
              <a:buAutoNum type="arabicPeriod"/>
            </a:pPr>
            <a:r>
              <a:rPr lang="en-US" sz="2200" dirty="0" smtClean="0"/>
              <a:t>Y = 6 / 3 = 2</a:t>
            </a:r>
            <a:endParaRPr lang="ru-RU" sz="2200" dirty="0" smtClean="0"/>
          </a:p>
          <a:p>
            <a:pPr marL="342900" indent="-342900" eaLnBrk="1" hangingPunct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ru-RU" sz="2200" dirty="0" smtClean="0"/>
              <a:t>конец</a:t>
            </a:r>
          </a:p>
          <a:p>
            <a:pPr marL="342900" indent="-342900" eaLnBrk="1" hangingPunct="1">
              <a:lnSpc>
                <a:spcPct val="80000"/>
              </a:lnSpc>
            </a:pPr>
            <a:endParaRPr lang="ru-RU" sz="2200" dirty="0" smtClean="0"/>
          </a:p>
        </p:txBody>
      </p:sp>
      <p:grpSp>
        <p:nvGrpSpPr>
          <p:cNvPr id="4" name="Group 47"/>
          <p:cNvGrpSpPr>
            <a:grpSpLocks/>
          </p:cNvGrpSpPr>
          <p:nvPr/>
        </p:nvGrpSpPr>
        <p:grpSpPr bwMode="auto">
          <a:xfrm>
            <a:off x="4433888" y="100013"/>
            <a:ext cx="4529137" cy="6710362"/>
            <a:chOff x="2714" y="0"/>
            <a:chExt cx="2853" cy="4227"/>
          </a:xfrm>
        </p:grpSpPr>
        <p:sp>
          <p:nvSpPr>
            <p:cNvPr id="2054" name="Rectangle 5"/>
            <p:cNvSpPr>
              <a:spLocks noChangeArrowheads="1"/>
            </p:cNvSpPr>
            <p:nvPr/>
          </p:nvSpPr>
          <p:spPr bwMode="auto">
            <a:xfrm>
              <a:off x="2714" y="0"/>
              <a:ext cx="2853" cy="4227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ru-RU" sz="1800" b="1"/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3029" y="222"/>
              <a:ext cx="2254" cy="250"/>
              <a:chOff x="431" y="1071"/>
              <a:chExt cx="1224" cy="250"/>
            </a:xfrm>
          </p:grpSpPr>
          <p:sp>
            <p:nvSpPr>
              <p:cNvPr id="2079" name="AutoShape 8"/>
              <p:cNvSpPr>
                <a:spLocks noChangeArrowheads="1"/>
              </p:cNvSpPr>
              <p:nvPr/>
            </p:nvSpPr>
            <p:spPr bwMode="auto">
              <a:xfrm>
                <a:off x="431" y="1071"/>
                <a:ext cx="1224" cy="227"/>
              </a:xfrm>
              <a:prstGeom prst="flowChartTerminator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ru-RU" sz="1800" b="1"/>
              </a:p>
            </p:txBody>
          </p:sp>
          <p:sp>
            <p:nvSpPr>
              <p:cNvPr id="2080" name="Text Box 9"/>
              <p:cNvSpPr txBox="1">
                <a:spLocks noChangeArrowheads="1"/>
              </p:cNvSpPr>
              <p:nvPr/>
            </p:nvSpPr>
            <p:spPr bwMode="auto">
              <a:xfrm>
                <a:off x="567" y="1071"/>
                <a:ext cx="90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ru-RU" sz="2000" b="1"/>
                  <a:t>начало</a:t>
                </a:r>
              </a:p>
            </p:txBody>
          </p:sp>
        </p:grp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3027" y="586"/>
              <a:ext cx="2241" cy="295"/>
              <a:chOff x="317" y="1274"/>
              <a:chExt cx="1829" cy="512"/>
            </a:xfrm>
          </p:grpSpPr>
          <p:sp>
            <p:nvSpPr>
              <p:cNvPr id="2077" name="AutoShape 11"/>
              <p:cNvSpPr>
                <a:spLocks noChangeArrowheads="1"/>
              </p:cNvSpPr>
              <p:nvPr/>
            </p:nvSpPr>
            <p:spPr bwMode="auto">
              <a:xfrm>
                <a:off x="317" y="1274"/>
                <a:ext cx="1829" cy="512"/>
              </a:xfrm>
              <a:prstGeom prst="flowChartInputOutpu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ru-RU" sz="1800" b="1"/>
              </a:p>
            </p:txBody>
          </p:sp>
          <p:sp>
            <p:nvSpPr>
              <p:cNvPr id="2078" name="Text Box 12"/>
              <p:cNvSpPr txBox="1">
                <a:spLocks noChangeArrowheads="1"/>
              </p:cNvSpPr>
              <p:nvPr/>
            </p:nvSpPr>
            <p:spPr bwMode="auto">
              <a:xfrm>
                <a:off x="528" y="1293"/>
                <a:ext cx="1283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ru-RU" sz="2000" b="1"/>
                  <a:t>ввод: </a:t>
                </a:r>
                <a:r>
                  <a:rPr lang="en-US" sz="2000" b="1"/>
                  <a:t>X </a:t>
                </a:r>
                <a:endParaRPr lang="ru-RU" sz="2000" b="1"/>
              </a:p>
            </p:txBody>
          </p:sp>
        </p:grpSp>
        <p:grpSp>
          <p:nvGrpSpPr>
            <p:cNvPr id="7" name="Group 13"/>
            <p:cNvGrpSpPr>
              <a:grpSpLocks/>
            </p:cNvGrpSpPr>
            <p:nvPr/>
          </p:nvGrpSpPr>
          <p:grpSpPr bwMode="auto">
            <a:xfrm>
              <a:off x="2967" y="3408"/>
              <a:ext cx="2221" cy="283"/>
              <a:chOff x="657" y="3294"/>
              <a:chExt cx="1224" cy="272"/>
            </a:xfrm>
          </p:grpSpPr>
          <p:sp>
            <p:nvSpPr>
              <p:cNvPr id="2075" name="AutoShape 14"/>
              <p:cNvSpPr>
                <a:spLocks noChangeArrowheads="1"/>
              </p:cNvSpPr>
              <p:nvPr/>
            </p:nvSpPr>
            <p:spPr bwMode="auto">
              <a:xfrm>
                <a:off x="657" y="3294"/>
                <a:ext cx="1224" cy="272"/>
              </a:xfrm>
              <a:prstGeom prst="flowChartInputOutpu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ru-RU" sz="1800" b="1"/>
              </a:p>
            </p:txBody>
          </p:sp>
          <p:sp>
            <p:nvSpPr>
              <p:cNvPr id="2076" name="Text Box 15"/>
              <p:cNvSpPr txBox="1">
                <a:spLocks noChangeArrowheads="1"/>
              </p:cNvSpPr>
              <p:nvPr/>
            </p:nvSpPr>
            <p:spPr bwMode="auto">
              <a:xfrm>
                <a:off x="839" y="3309"/>
                <a:ext cx="952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ru-RU" sz="2000" b="1"/>
                  <a:t>вывод: </a:t>
                </a:r>
                <a:r>
                  <a:rPr lang="en-US" sz="2000" b="1"/>
                  <a:t>Y</a:t>
                </a:r>
                <a:endParaRPr lang="ru-RU" sz="2000" b="1"/>
              </a:p>
            </p:txBody>
          </p:sp>
        </p:grpSp>
        <p:grpSp>
          <p:nvGrpSpPr>
            <p:cNvPr id="8" name="Group 16"/>
            <p:cNvGrpSpPr>
              <a:grpSpLocks/>
            </p:cNvGrpSpPr>
            <p:nvPr/>
          </p:nvGrpSpPr>
          <p:grpSpPr bwMode="auto">
            <a:xfrm>
              <a:off x="2985" y="3815"/>
              <a:ext cx="2255" cy="250"/>
              <a:chOff x="340" y="3430"/>
              <a:chExt cx="1224" cy="250"/>
            </a:xfrm>
          </p:grpSpPr>
          <p:sp>
            <p:nvSpPr>
              <p:cNvPr id="2073" name="AutoShape 17"/>
              <p:cNvSpPr>
                <a:spLocks noChangeArrowheads="1"/>
              </p:cNvSpPr>
              <p:nvPr/>
            </p:nvSpPr>
            <p:spPr bwMode="auto">
              <a:xfrm>
                <a:off x="340" y="3430"/>
                <a:ext cx="1224" cy="227"/>
              </a:xfrm>
              <a:prstGeom prst="flowChartTerminator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ru-RU" sz="1800" b="1"/>
              </a:p>
            </p:txBody>
          </p:sp>
          <p:sp>
            <p:nvSpPr>
              <p:cNvPr id="2074" name="Text Box 18"/>
              <p:cNvSpPr txBox="1">
                <a:spLocks noChangeArrowheads="1"/>
              </p:cNvSpPr>
              <p:nvPr/>
            </p:nvSpPr>
            <p:spPr bwMode="auto">
              <a:xfrm>
                <a:off x="612" y="3430"/>
                <a:ext cx="68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ru-RU" sz="2000" b="1"/>
                  <a:t>конец</a:t>
                </a:r>
              </a:p>
            </p:txBody>
          </p:sp>
        </p:grpSp>
        <p:sp>
          <p:nvSpPr>
            <p:cNvPr id="2059" name="Rectangle 19"/>
            <p:cNvSpPr>
              <a:spLocks noChangeArrowheads="1"/>
            </p:cNvSpPr>
            <p:nvPr/>
          </p:nvSpPr>
          <p:spPr bwMode="auto">
            <a:xfrm>
              <a:off x="3004" y="1004"/>
              <a:ext cx="2257" cy="3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sz="2400" b="1"/>
                <a:t>           Z = 8 * X</a:t>
              </a:r>
              <a:endParaRPr lang="ru-RU" sz="2400" b="1"/>
            </a:p>
          </p:txBody>
        </p:sp>
        <p:sp>
          <p:nvSpPr>
            <p:cNvPr id="2060" name="Line 21"/>
            <p:cNvSpPr>
              <a:spLocks noChangeShapeType="1"/>
            </p:cNvSpPr>
            <p:nvPr/>
          </p:nvSpPr>
          <p:spPr bwMode="auto">
            <a:xfrm flipH="1">
              <a:off x="4144" y="453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AutoShape 26"/>
            <p:cNvSpPr>
              <a:spLocks noChangeArrowheads="1"/>
            </p:cNvSpPr>
            <p:nvPr/>
          </p:nvSpPr>
          <p:spPr bwMode="auto">
            <a:xfrm>
              <a:off x="3011" y="1983"/>
              <a:ext cx="2257" cy="336"/>
            </a:xfrm>
            <a:prstGeom prst="flowChartProcess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400" b="1"/>
                <a:t>Z = Z - 1</a:t>
              </a:r>
              <a:endParaRPr lang="ru-RU" sz="2400" b="1"/>
            </a:p>
          </p:txBody>
        </p:sp>
        <p:sp>
          <p:nvSpPr>
            <p:cNvPr id="2062" name="AutoShape 29"/>
            <p:cNvSpPr>
              <a:spLocks noChangeArrowheads="1"/>
            </p:cNvSpPr>
            <p:nvPr/>
          </p:nvSpPr>
          <p:spPr bwMode="auto">
            <a:xfrm>
              <a:off x="3002" y="2466"/>
              <a:ext cx="2257" cy="337"/>
            </a:xfrm>
            <a:prstGeom prst="flowChartProcess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400" b="1"/>
                <a:t>Y = 3 * X</a:t>
              </a:r>
              <a:endParaRPr lang="ru-RU" sz="2400" b="1"/>
            </a:p>
          </p:txBody>
        </p:sp>
        <p:grpSp>
          <p:nvGrpSpPr>
            <p:cNvPr id="9" name="Group 37"/>
            <p:cNvGrpSpPr>
              <a:grpSpLocks/>
            </p:cNvGrpSpPr>
            <p:nvPr/>
          </p:nvGrpSpPr>
          <p:grpSpPr bwMode="auto">
            <a:xfrm>
              <a:off x="3019" y="1505"/>
              <a:ext cx="2257" cy="349"/>
              <a:chOff x="3019" y="1709"/>
              <a:chExt cx="2257" cy="349"/>
            </a:xfrm>
          </p:grpSpPr>
          <p:sp>
            <p:nvSpPr>
              <p:cNvPr id="2072" name="AutoShape 20"/>
              <p:cNvSpPr>
                <a:spLocks noChangeArrowheads="1"/>
              </p:cNvSpPr>
              <p:nvPr/>
            </p:nvSpPr>
            <p:spPr bwMode="auto">
              <a:xfrm>
                <a:off x="3019" y="1709"/>
                <a:ext cx="2257" cy="349"/>
              </a:xfrm>
              <a:prstGeom prst="flowChartProcess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 b="1"/>
                  <a:t>Z = </a:t>
                </a:r>
                <a:endParaRPr lang="ru-RU" sz="2400" b="1"/>
              </a:p>
            </p:txBody>
          </p:sp>
          <p:graphicFrame>
            <p:nvGraphicFramePr>
              <p:cNvPr id="2050" name="Object 2"/>
              <p:cNvGraphicFramePr>
                <a:graphicFrameLocks noChangeAspect="1"/>
              </p:cNvGraphicFramePr>
              <p:nvPr/>
            </p:nvGraphicFramePr>
            <p:xfrm>
              <a:off x="4283" y="1745"/>
              <a:ext cx="321" cy="260"/>
            </p:xfrm>
            <a:graphic>
              <a:graphicData uri="http://schemas.openxmlformats.org/presentationml/2006/ole">
                <p:oleObj spid="_x0000_s35842" name="Формула" r:id="rId4" imgW="266400" imgH="215640" progId="Equation.3">
                  <p:embed/>
                </p:oleObj>
              </a:graphicData>
            </a:graphic>
          </p:graphicFrame>
        </p:grpSp>
        <p:sp>
          <p:nvSpPr>
            <p:cNvPr id="2064" name="AutoShape 38"/>
            <p:cNvSpPr>
              <a:spLocks noChangeArrowheads="1"/>
            </p:cNvSpPr>
            <p:nvPr/>
          </p:nvSpPr>
          <p:spPr bwMode="auto">
            <a:xfrm>
              <a:off x="2996" y="2944"/>
              <a:ext cx="2257" cy="337"/>
            </a:xfrm>
            <a:prstGeom prst="flowChartProcess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400" b="1"/>
                <a:t>Y = Y / Z</a:t>
              </a:r>
              <a:endParaRPr lang="ru-RU" sz="2400" b="1"/>
            </a:p>
          </p:txBody>
        </p:sp>
        <p:sp>
          <p:nvSpPr>
            <p:cNvPr id="2065" name="Line 39"/>
            <p:cNvSpPr>
              <a:spLocks noChangeShapeType="1"/>
            </p:cNvSpPr>
            <p:nvPr/>
          </p:nvSpPr>
          <p:spPr bwMode="auto">
            <a:xfrm flipH="1">
              <a:off x="4138" y="887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Line 40"/>
            <p:cNvSpPr>
              <a:spLocks noChangeShapeType="1"/>
            </p:cNvSpPr>
            <p:nvPr/>
          </p:nvSpPr>
          <p:spPr bwMode="auto">
            <a:xfrm flipH="1">
              <a:off x="4132" y="1370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" name="Line 41"/>
            <p:cNvSpPr>
              <a:spLocks noChangeShapeType="1"/>
            </p:cNvSpPr>
            <p:nvPr/>
          </p:nvSpPr>
          <p:spPr bwMode="auto">
            <a:xfrm flipH="1">
              <a:off x="4132" y="1847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Line 42"/>
            <p:cNvSpPr>
              <a:spLocks noChangeShapeType="1"/>
            </p:cNvSpPr>
            <p:nvPr/>
          </p:nvSpPr>
          <p:spPr bwMode="auto">
            <a:xfrm flipH="1">
              <a:off x="4132" y="2324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Line 43"/>
            <p:cNvSpPr>
              <a:spLocks noChangeShapeType="1"/>
            </p:cNvSpPr>
            <p:nvPr/>
          </p:nvSpPr>
          <p:spPr bwMode="auto">
            <a:xfrm flipH="1">
              <a:off x="4132" y="2807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Line 44"/>
            <p:cNvSpPr>
              <a:spLocks noChangeShapeType="1"/>
            </p:cNvSpPr>
            <p:nvPr/>
          </p:nvSpPr>
          <p:spPr bwMode="auto">
            <a:xfrm flipH="1">
              <a:off x="4138" y="3279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Line 45"/>
            <p:cNvSpPr>
              <a:spLocks noChangeShapeType="1"/>
            </p:cNvSpPr>
            <p:nvPr/>
          </p:nvSpPr>
          <p:spPr bwMode="auto">
            <a:xfrm flipH="1">
              <a:off x="4132" y="3688"/>
              <a:ext cx="1" cy="1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857356" y="214290"/>
            <a:ext cx="690088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i="1" u="sng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Алгоритм</a:t>
            </a:r>
            <a:r>
              <a:rPr lang="ru-RU" sz="2800" dirty="0">
                <a:latin typeface="+mj-lt"/>
                <a:cs typeface="Times New Roman" pitchFamily="18" charset="0"/>
              </a:rPr>
              <a:t> – это строго определенная последовательность действий при решении задачи.</a:t>
            </a:r>
            <a:endParaRPr lang="ru-RU" sz="2800" dirty="0">
              <a:latin typeface="+mj-lt"/>
            </a:endParaRPr>
          </a:p>
          <a:p>
            <a:pPr algn="just">
              <a:spcBef>
                <a:spcPct val="50000"/>
              </a:spcBef>
            </a:pPr>
            <a:r>
              <a:rPr lang="ru-RU" sz="2800" dirty="0">
                <a:latin typeface="+mj-lt"/>
              </a:rPr>
              <a:t>Алгоритм содержит несколько шагов. </a:t>
            </a:r>
          </a:p>
          <a:p>
            <a:pPr algn="just">
              <a:spcBef>
                <a:spcPct val="50000"/>
              </a:spcBef>
            </a:pPr>
            <a:r>
              <a:rPr lang="ru-RU" sz="2800" b="1" i="1" u="sng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Шаг алгоритма</a:t>
            </a:r>
            <a:r>
              <a:rPr lang="ru-RU" sz="28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800" dirty="0">
                <a:latin typeface="+mj-lt"/>
                <a:cs typeface="Times New Roman" pitchFamily="18" charset="0"/>
              </a:rPr>
              <a:t>– это каждое отдельное действие алгоритма.</a:t>
            </a:r>
          </a:p>
        </p:txBody>
      </p:sp>
      <p:pic>
        <p:nvPicPr>
          <p:cNvPr id="8196" name="Picture 4" descr="http://t3.gstatic.com/images?q=tbn:ANd9GcTMcqxRQobCAs3EapWrI8mZSPGit0Mv54dWolBEyBwoSNE-X_-P5Q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214282" y="3429000"/>
            <a:ext cx="3839270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Прямоугольник 3"/>
          <p:cNvSpPr/>
          <p:nvPr/>
        </p:nvSpPr>
        <p:spPr>
          <a:xfrm>
            <a:off x="4214810" y="4143380"/>
            <a:ext cx="4572000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smtClean="0"/>
              <a:t>«Алгоритм – это порядок действий». 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857356" y="0"/>
            <a:ext cx="72866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u="sng" dirty="0">
                <a:solidFill>
                  <a:srgbClr val="C00000"/>
                </a:solidFill>
                <a:latin typeface="+mj-lt"/>
              </a:rPr>
              <a:t>Исполнитель 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– </a:t>
            </a:r>
            <a:r>
              <a:rPr lang="ru-RU" sz="2400" dirty="0">
                <a:latin typeface="+mj-lt"/>
              </a:rPr>
              <a:t>это </a:t>
            </a:r>
            <a:r>
              <a:rPr lang="ru-RU" sz="2400" dirty="0" smtClean="0">
                <a:latin typeface="+mj-lt"/>
              </a:rPr>
              <a:t>объект выполняющий определенный </a:t>
            </a:r>
            <a:r>
              <a:rPr lang="ru-RU" sz="2400" dirty="0">
                <a:latin typeface="+mj-lt"/>
              </a:rPr>
              <a:t>набор действий. </a:t>
            </a:r>
            <a:endParaRPr lang="ru-RU" sz="2400" dirty="0" smtClean="0">
              <a:latin typeface="+mj-lt"/>
            </a:endParaRPr>
          </a:p>
          <a:p>
            <a:pPr>
              <a:spcBef>
                <a:spcPct val="50000"/>
              </a:spcBef>
            </a:pPr>
            <a:r>
              <a:rPr lang="ru-RU" sz="1600" i="1" dirty="0" smtClean="0">
                <a:latin typeface="+mj-lt"/>
              </a:rPr>
              <a:t>Исполнителем </a:t>
            </a:r>
            <a:r>
              <a:rPr lang="ru-RU" sz="1600" i="1" dirty="0">
                <a:latin typeface="+mj-lt"/>
              </a:rPr>
              <a:t>может быть человек, робот, животное, компьютер.</a:t>
            </a:r>
          </a:p>
          <a:p>
            <a:pPr>
              <a:spcBef>
                <a:spcPct val="50000"/>
              </a:spcBef>
            </a:pPr>
            <a:r>
              <a:rPr lang="ru-RU" sz="2400" b="1" i="1" u="sng" dirty="0">
                <a:latin typeface="+mj-lt"/>
              </a:rPr>
              <a:t>Система команд исполнителя </a:t>
            </a:r>
            <a:r>
              <a:rPr lang="ru-RU" sz="2400" b="1" i="1" u="sng" dirty="0">
                <a:solidFill>
                  <a:srgbClr val="C00000"/>
                </a:solidFill>
                <a:latin typeface="+mj-lt"/>
              </a:rPr>
              <a:t>(СКИ)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400" dirty="0">
                <a:latin typeface="+mj-lt"/>
              </a:rPr>
              <a:t>– </a:t>
            </a:r>
            <a:r>
              <a:rPr lang="ru-RU" sz="2400" dirty="0" smtClean="0">
                <a:latin typeface="+mj-lt"/>
              </a:rPr>
              <a:t>это совокупность  команд, </a:t>
            </a:r>
            <a:r>
              <a:rPr lang="ru-RU" sz="2400" dirty="0">
                <a:latin typeface="+mj-lt"/>
              </a:rPr>
              <a:t>которые </a:t>
            </a:r>
            <a:r>
              <a:rPr lang="ru-RU" sz="2400" dirty="0" smtClean="0">
                <a:latin typeface="+mj-lt"/>
              </a:rPr>
              <a:t>может </a:t>
            </a:r>
            <a:r>
              <a:rPr lang="ru-RU" sz="2400" dirty="0" smtClean="0">
                <a:latin typeface="+mj-lt"/>
              </a:rPr>
              <a:t>выполнять исполнитель</a:t>
            </a:r>
            <a:r>
              <a:rPr lang="ru-RU" sz="2400" dirty="0" smtClean="0">
                <a:latin typeface="+mj-lt"/>
              </a:rPr>
              <a:t>.</a:t>
            </a:r>
            <a:endParaRPr lang="ru-RU" sz="2400" dirty="0">
              <a:latin typeface="+mj-lt"/>
            </a:endParaRPr>
          </a:p>
          <a:p>
            <a:pPr>
              <a:spcBef>
                <a:spcPct val="50000"/>
              </a:spcBef>
            </a:pPr>
            <a:r>
              <a:rPr lang="ru-RU" sz="2400" b="1" i="1" u="sng" dirty="0">
                <a:solidFill>
                  <a:srgbClr val="C00000"/>
                </a:solidFill>
                <a:latin typeface="+mj-lt"/>
              </a:rPr>
              <a:t>Среда исполнителя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400" dirty="0">
                <a:latin typeface="+mj-lt"/>
              </a:rPr>
              <a:t>– обстановка, в которой функционирует исполнитель.</a:t>
            </a:r>
          </a:p>
        </p:txBody>
      </p:sp>
      <p:pic>
        <p:nvPicPr>
          <p:cNvPr id="12290" name="Picture 2" descr="http://t2.gstatic.com/images?q=tbn:ANd9GcQW9btDavTch-Em6WBkWn8QaegKeg3NtK1TNhFgX2D620h0r0J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3643314"/>
            <a:ext cx="4486765" cy="2847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292" name="Picture 4" descr="http://t0.gstatic.com/images?q=tbn:ANd9GcThH_BWSVD_dncoMUte_M8dWYpVeQulf6WJAT1fMJbG-OWi5dr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714752"/>
            <a:ext cx="3864676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0.gstatic.com/images?q=tbn:ANd9GcQmSI86FqvZ5sqhOOleuL1LS7vtco-cqIwBY5OgQt3BFov1zrYW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67525" y="4643446"/>
            <a:ext cx="2276475" cy="20097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300000" lon="19799999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/>
              <a:t>Разработка и исполнение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1928794" y="1857364"/>
            <a:ext cx="7000924" cy="4268799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C00000"/>
                </a:solidFill>
              </a:rPr>
              <a:t>Разрабатывает </a:t>
            </a:r>
            <a:r>
              <a:rPr lang="ru-RU" dirty="0" smtClean="0"/>
              <a:t>алгоритмы:   </a:t>
            </a:r>
            <a:r>
              <a:rPr lang="ru-RU" dirty="0" smtClean="0">
                <a:solidFill>
                  <a:srgbClr val="C00000"/>
                </a:solidFill>
              </a:rPr>
              <a:t>человек</a:t>
            </a:r>
            <a:r>
              <a:rPr lang="ru-RU" dirty="0" smtClean="0"/>
              <a:t> </a:t>
            </a:r>
          </a:p>
          <a:p>
            <a:pPr eaLnBrk="1" hangingPunct="1"/>
            <a:r>
              <a:rPr lang="ru-RU" dirty="0" smtClean="0">
                <a:solidFill>
                  <a:srgbClr val="C00000"/>
                </a:solidFill>
              </a:rPr>
              <a:t>Исполняют</a:t>
            </a:r>
            <a:r>
              <a:rPr lang="ru-RU" dirty="0" smtClean="0"/>
              <a:t> </a:t>
            </a:r>
            <a:r>
              <a:rPr lang="ru-RU" dirty="0" smtClean="0"/>
              <a:t>алгоритмы: </a:t>
            </a:r>
            <a:r>
              <a:rPr lang="ru-RU" dirty="0" smtClean="0">
                <a:solidFill>
                  <a:srgbClr val="C00000"/>
                </a:solidFill>
              </a:rPr>
              <a:t>люди и устройства </a:t>
            </a:r>
            <a:r>
              <a:rPr lang="ru-RU" dirty="0" smtClean="0"/>
              <a:t>– компьютеры, роботы, станки, спутники, сложная бытовая техника, детские игрушки. </a:t>
            </a:r>
          </a:p>
          <a:p>
            <a:pPr eaLnBrk="1" hangingPunct="1"/>
            <a:r>
              <a:rPr lang="ru-RU" i="1" dirty="0" smtClean="0"/>
              <a:t>Исполнитель решает задачу по заданному алгоритму, строго следуя по предписаниям (программе) не вникая и не рассуждая, почему он так делает.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071670" y="0"/>
            <a:ext cx="6248400" cy="178591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/>
              <a:t>Кто может быть исполнителем алгоритма?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857364"/>
            <a:ext cx="6248400" cy="3840163"/>
          </a:xfrm>
        </p:spPr>
        <p:txBody>
          <a:bodyPr>
            <a:normAutofit/>
          </a:bodyPr>
          <a:lstStyle/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!!! Исполнителем </a:t>
            </a:r>
            <a:r>
              <a:rPr lang="ru-RU" b="1" i="1" dirty="0" smtClean="0">
                <a:solidFill>
                  <a:srgbClr val="0070C0"/>
                </a:solidFill>
              </a:rPr>
              <a:t>алгоритма </a:t>
            </a:r>
            <a:r>
              <a:rPr lang="ru-RU" i="1" dirty="0" smtClean="0"/>
              <a:t>может быть не только </a:t>
            </a:r>
            <a:r>
              <a:rPr lang="ru-RU" i="1" dirty="0" smtClean="0">
                <a:solidFill>
                  <a:srgbClr val="FF0000"/>
                </a:solidFill>
              </a:rPr>
              <a:t>человек</a:t>
            </a:r>
            <a:r>
              <a:rPr lang="ru-RU" i="1" dirty="0" smtClean="0"/>
              <a:t>, но и </a:t>
            </a:r>
            <a:r>
              <a:rPr lang="ru-RU" i="1" dirty="0" smtClean="0">
                <a:solidFill>
                  <a:srgbClr val="FF0000"/>
                </a:solidFill>
              </a:rPr>
              <a:t>автоматическое устройство</a:t>
            </a:r>
            <a:r>
              <a:rPr lang="ru-RU" i="1" dirty="0" smtClean="0"/>
              <a:t> (реальное или воображаемое). </a:t>
            </a:r>
            <a:endParaRPr lang="ru-RU" i="1" dirty="0" smtClean="0"/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i="1" dirty="0" smtClean="0"/>
              <a:t>В </a:t>
            </a:r>
            <a:r>
              <a:rPr lang="ru-RU" i="1" dirty="0" smtClean="0"/>
              <a:t>этом случае </a:t>
            </a:r>
            <a:r>
              <a:rPr lang="ru-RU" i="1" dirty="0" smtClean="0">
                <a:solidFill>
                  <a:srgbClr val="FF0000"/>
                </a:solidFill>
              </a:rPr>
              <a:t>шаги</a:t>
            </a:r>
            <a:r>
              <a:rPr lang="ru-RU" i="1" dirty="0" smtClean="0"/>
              <a:t> алгоритма часто называют </a:t>
            </a:r>
            <a:r>
              <a:rPr lang="ru-RU" i="1" dirty="0" smtClean="0">
                <a:solidFill>
                  <a:srgbClr val="FF0000"/>
                </a:solidFill>
              </a:rPr>
              <a:t>командами</a:t>
            </a:r>
            <a:r>
              <a:rPr lang="ru-RU" i="1" dirty="0" smtClean="0"/>
              <a:t> и вводят их в устройство в той форме, в которой оно сможет их обрабатывать. </a:t>
            </a:r>
            <a:endParaRPr lang="ru-RU" i="1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  <p:pic>
        <p:nvPicPr>
          <p:cNvPr id="29702" name="Picture 6" descr="http://t0.gstatic.com/images?q=tbn:ANd9GcSBmUpVT2TzShLvtaP75pqn7vgXsp5Sm_SoYuCEPvePX1D_rfiEZ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4786322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1428728" y="357166"/>
            <a:ext cx="7329510" cy="131445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600" b="1" u="sng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Задание:</a:t>
            </a:r>
            <a:r>
              <a:rPr lang="ru-RU" sz="36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Назови исполнителей следующих видов работы: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1785926"/>
          <a:ext cx="7858148" cy="4741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Схема 21"/>
          <p:cNvGraphicFramePr/>
          <p:nvPr/>
        </p:nvGraphicFramePr>
        <p:xfrm>
          <a:off x="214282" y="0"/>
          <a:ext cx="8786874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00038"/>
            <a:ext cx="8115328" cy="12001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Классификация алгоритмов по форме представления</a:t>
            </a:r>
            <a:r>
              <a:rPr lang="ru-RU" sz="4800" dirty="0">
                <a:solidFill>
                  <a:schemeClr val="tx1"/>
                </a:solidFill>
              </a:rPr>
              <a:t>: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</p:nvPr>
        </p:nvGraphicFramePr>
        <p:xfrm>
          <a:off x="357158" y="2500306"/>
          <a:ext cx="8229600" cy="2889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Задание</a:t>
            </a:r>
            <a:r>
              <a:rPr lang="ru-RU" sz="3600" dirty="0"/>
              <a:t>: Составь алгоритм сбора портфеля. Продумай СКИ.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600200"/>
            <a:ext cx="8229600" cy="2971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 </a:t>
            </a:r>
          </a:p>
          <a:p>
            <a:pPr marL="609600" indent="-609600">
              <a:buFontTx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 </a:t>
            </a:r>
          </a:p>
          <a:p>
            <a:pPr marL="609600" indent="-609600">
              <a:buFontTx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 </a:t>
            </a:r>
          </a:p>
          <a:p>
            <a:pPr marL="609600" indent="-609600">
              <a:buFontTx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 </a:t>
            </a:r>
          </a:p>
          <a:p>
            <a:pPr marL="609600" indent="-609600">
              <a:buFontTx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609600" y="4800600"/>
            <a:ext cx="79248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Способ описания алгоритма _______________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Число шагов __________________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Исполнитель ________________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Среда исполнителя _______________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914400" y="175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Возьми портфель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914400" y="22860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Открой дневник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914400" y="2895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Посмотри расписание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914400" y="3505200"/>
            <a:ext cx="609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Сложи школьные принадлежности в портфель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914400" y="4038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Закрой портфель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114800" y="4800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Словесный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2286000" y="5181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5 (пять)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2438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Человек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3048000" y="60198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Квартира</a:t>
            </a:r>
          </a:p>
        </p:txBody>
      </p:sp>
      <p:pic>
        <p:nvPicPr>
          <p:cNvPr id="8194" name="Picture 2" descr="http://t1.gstatic.com/images?q=tbn:ANd9GcRgjH2UltC9WksXN60Afn1LH4XgCK9-JjMnS28Vg7i-ClRk38r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857364"/>
            <a:ext cx="2066925" cy="22098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399</TotalTime>
  <Words>612</Words>
  <Application>Microsoft PowerPoint</Application>
  <PresentationFormat>Экран (4:3)</PresentationFormat>
  <Paragraphs>121</Paragraphs>
  <Slides>17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Mod</vt:lpstr>
      <vt:lpstr>Microsoft Equation 3.0</vt:lpstr>
      <vt:lpstr>      Алгоритм            и его формальное   исполнение</vt:lpstr>
      <vt:lpstr>Слайд 2</vt:lpstr>
      <vt:lpstr>Слайд 3</vt:lpstr>
      <vt:lpstr>Разработка и исполнение</vt:lpstr>
      <vt:lpstr>Кто может быть исполнителем алгоритма?</vt:lpstr>
      <vt:lpstr>Задание: Назови исполнителей следующих видов работы:</vt:lpstr>
      <vt:lpstr>Слайд 7</vt:lpstr>
      <vt:lpstr>Классификация алгоритмов по форме представления:</vt:lpstr>
      <vt:lpstr>Задание: Составь алгоритм сбора портфеля. Продумай СКИ.</vt:lpstr>
      <vt:lpstr>Слайд 10</vt:lpstr>
      <vt:lpstr>Слайд 11</vt:lpstr>
      <vt:lpstr>Классификация алгоритмов по структуре:</vt:lpstr>
      <vt:lpstr>Линейный алгоритм</vt:lpstr>
      <vt:lpstr>Слайд 14</vt:lpstr>
      <vt:lpstr>Слайд 15</vt:lpstr>
      <vt:lpstr>Слайд 16</vt:lpstr>
      <vt:lpstr>№ 1 Используя блок-схему алгоритма ,  вычислите значение функции Y  при X=2,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89</cp:revision>
  <dcterms:created xsi:type="dcterms:W3CDTF">1601-01-01T00:00:00Z</dcterms:created>
  <dcterms:modified xsi:type="dcterms:W3CDTF">2012-01-29T20:58:02Z</dcterms:modified>
</cp:coreProperties>
</file>