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custShowLst>
    <p:custShow name="Произвольный показ 3" id="0">
      <p:sldLst>
        <p:sld r:id="rId2"/>
        <p:sld r:id="rId4"/>
        <p:sld r:id="rId5"/>
        <p:sld r:id="rId6"/>
        <p:sld r:id="rId7"/>
        <p:sld r:id="rId8"/>
        <p:sld r:id="rId9"/>
        <p:sld r:id="rId10"/>
      </p:sldLst>
    </p:custShow>
  </p:custShow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812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0D906E-4AFF-4970-97BE-BB9917EB0789}" type="datetimeFigureOut">
              <a:rPr lang="ru-RU" smtClean="0"/>
              <a:pPr/>
              <a:t>01.02.2011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279754-CB6A-4554-91DA-A2380C8866D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79754-CB6A-4554-91DA-A2380C8866D8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79754-CB6A-4554-91DA-A2380C8866D8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56340-064A-4380-9208-0C6BBDFCB13D}" type="datetimeFigureOut">
              <a:rPr lang="ru-RU" smtClean="0"/>
              <a:pPr/>
              <a:t>01.02.2011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CA170-486E-4393-97DC-1D8CE8ECFC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56340-064A-4380-9208-0C6BBDFCB13D}" type="datetimeFigureOut">
              <a:rPr lang="ru-RU" smtClean="0"/>
              <a:pPr/>
              <a:t>01.02.2011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CA170-486E-4393-97DC-1D8CE8ECFC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56340-064A-4380-9208-0C6BBDFCB13D}" type="datetimeFigureOut">
              <a:rPr lang="ru-RU" smtClean="0"/>
              <a:pPr/>
              <a:t>01.02.2011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CA170-486E-4393-97DC-1D8CE8ECFC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56340-064A-4380-9208-0C6BBDFCB13D}" type="datetimeFigureOut">
              <a:rPr lang="ru-RU" smtClean="0"/>
              <a:pPr/>
              <a:t>01.02.2011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CA170-486E-4393-97DC-1D8CE8ECFC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56340-064A-4380-9208-0C6BBDFCB13D}" type="datetimeFigureOut">
              <a:rPr lang="ru-RU" smtClean="0"/>
              <a:pPr/>
              <a:t>01.02.2011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CA170-486E-4393-97DC-1D8CE8ECFC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56340-064A-4380-9208-0C6BBDFCB13D}" type="datetimeFigureOut">
              <a:rPr lang="ru-RU" smtClean="0"/>
              <a:pPr/>
              <a:t>01.02.2011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CA170-486E-4393-97DC-1D8CE8ECFC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56340-064A-4380-9208-0C6BBDFCB13D}" type="datetimeFigureOut">
              <a:rPr lang="ru-RU" smtClean="0"/>
              <a:pPr/>
              <a:t>01.02.2011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CA170-486E-4393-97DC-1D8CE8ECFC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56340-064A-4380-9208-0C6BBDFCB13D}" type="datetimeFigureOut">
              <a:rPr lang="ru-RU" smtClean="0"/>
              <a:pPr/>
              <a:t>01.02.2011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CA170-486E-4393-97DC-1D8CE8ECFC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56340-064A-4380-9208-0C6BBDFCB13D}" type="datetimeFigureOut">
              <a:rPr lang="ru-RU" smtClean="0"/>
              <a:pPr/>
              <a:t>01.02.2011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CA170-486E-4393-97DC-1D8CE8ECFC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56340-064A-4380-9208-0C6BBDFCB13D}" type="datetimeFigureOut">
              <a:rPr lang="ru-RU" smtClean="0"/>
              <a:pPr/>
              <a:t>01.02.2011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CA170-486E-4393-97DC-1D8CE8ECFC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56340-064A-4380-9208-0C6BBDFCB13D}" type="datetimeFigureOut">
              <a:rPr lang="ru-RU" smtClean="0"/>
              <a:pPr/>
              <a:t>01.02.2011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CA170-486E-4393-97DC-1D8CE8ECFC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956340-064A-4380-9208-0C6BBDFCB13D}" type="datetimeFigureOut">
              <a:rPr lang="ru-RU" smtClean="0"/>
              <a:pPr/>
              <a:t>01.02.2011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BCA170-486E-4393-97DC-1D8CE8ECFC2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hyperlink" Target="file:///C:\Documents%20and%20Settings\&#1058;&#1072;&#1085;&#1103;\&#1052;&#1086;&#1080;%20&#1076;&#1086;&#1082;&#1091;&#1084;&#1077;&#1085;&#1090;&#1099;\&#1075;&#1080;&#1092;&#1099;\&#1076;&#1086;&#1084;&#1072;\BL00122_.WMF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g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WordArt 2"/>
          <p:cNvSpPr>
            <a:spLocks noGrp="1" noChangeArrowheads="1" noChangeShapeType="1" noTextEdit="1"/>
          </p:cNvSpPr>
          <p:nvPr>
            <p:ph type="ctrTitle"/>
          </p:nvPr>
        </p:nvSpPr>
        <p:spPr bwMode="auto"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b="1" kern="10" spc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компьюторная графика</a:t>
            </a:r>
            <a:endParaRPr lang="ru-RU" sz="3600" b="1" kern="10" spc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10" name="Подзаголовок 9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pPr algn="r"/>
            <a:r>
              <a:rPr lang="ru-RU" b="1" i="1" dirty="0" smtClean="0"/>
              <a:t>Учитель физики и информатики  </a:t>
            </a:r>
            <a:r>
              <a:rPr lang="ru-RU" b="1" i="1" dirty="0" err="1" smtClean="0"/>
              <a:t>ДзагаловаТ.И</a:t>
            </a:r>
            <a:r>
              <a:rPr lang="ru-RU" b="1" i="1" dirty="0" smtClean="0"/>
              <a:t>.</a:t>
            </a:r>
          </a:p>
          <a:p>
            <a:pPr algn="r"/>
            <a:r>
              <a:rPr lang="ru-RU" b="1" i="1" dirty="0" smtClean="0"/>
              <a:t>МОУ «Февральская СОШ№2»</a:t>
            </a:r>
          </a:p>
          <a:p>
            <a:pPr algn="r"/>
            <a:r>
              <a:rPr lang="ru-RU" b="1" i="1" dirty="0" smtClean="0"/>
              <a:t>2010г.</a:t>
            </a:r>
            <a:endParaRPr lang="ru-RU" b="1" i="1" smtClean="0"/>
          </a:p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CA170-486E-4393-97DC-1D8CE8ECFC2D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6" name="Управляющая кнопка: далее 5">
            <a:hlinkClick r:id="" action="ppaction://hlinkshowjump?jump=lastslide" highlightClick="1"/>
          </p:cNvPr>
          <p:cNvSpPr/>
          <p:nvPr/>
        </p:nvSpPr>
        <p:spPr>
          <a:xfrm>
            <a:off x="7786710" y="6072206"/>
            <a:ext cx="642942" cy="42862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WordArt 2"/>
          <p:cNvSpPr>
            <a:spLocks noGrp="1" noChangeArrowheads="1" noChangeShapeType="1" noTextEdit="1"/>
          </p:cNvSpPr>
          <p:nvPr>
            <p:ph type="title"/>
          </p:nvPr>
        </p:nvSpPr>
        <p:spPr bwMode="auto"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b="1" kern="10" spc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компьюторная графика</a:t>
            </a:r>
            <a:endParaRPr lang="ru-RU" sz="3600" b="1" kern="10" spc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pic>
        <p:nvPicPr>
          <p:cNvPr id="1027" name="Picture 3" descr="C:\Documents and Settings\Таня\Рабочий стол\Маруся\картинки\губка боб\big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285720" y="1705769"/>
            <a:ext cx="3929090" cy="4314825"/>
          </a:xfrm>
          <a:prstGeom prst="rect">
            <a:avLst/>
          </a:prstGeom>
          <a:noFill/>
        </p:spPr>
      </p:pic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357686" y="1600200"/>
            <a:ext cx="4786314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b="1" dirty="0" smtClean="0"/>
              <a:t>Изображение на экране компьютера создаются с помощью  графических редакторов.</a:t>
            </a:r>
          </a:p>
          <a:p>
            <a:pPr>
              <a:buNone/>
            </a:pPr>
            <a:r>
              <a:rPr lang="ru-RU" sz="2000" b="1" dirty="0" smtClean="0"/>
              <a:t>Эти редакторы обычно подразделяются на три категории:</a:t>
            </a:r>
          </a:p>
          <a:p>
            <a:r>
              <a:rPr lang="ru-RU" sz="2000" u="sng" dirty="0" smtClean="0"/>
              <a:t>Графические редакторы для создания иллюстраций (векторные)</a:t>
            </a:r>
          </a:p>
          <a:p>
            <a:r>
              <a:rPr lang="ru-RU" sz="2000" u="sng" dirty="0" smtClean="0"/>
              <a:t>Графические редакторы для улучшения изображений (растровые)</a:t>
            </a:r>
          </a:p>
          <a:p>
            <a:r>
              <a:rPr lang="ru-RU" sz="2000" u="sng" dirty="0" smtClean="0"/>
              <a:t>Графические редакторы для создания трехмерных изображений</a:t>
            </a:r>
            <a:endParaRPr lang="ru-RU" sz="2000" u="sng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CA170-486E-4393-97DC-1D8CE8ECFC2D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6" name="Управляющая кнопка: далее 5">
            <a:hlinkClick r:id="" action="ppaction://hlinkshowjump?jump=lastslide" highlightClick="1"/>
          </p:cNvPr>
          <p:cNvSpPr/>
          <p:nvPr/>
        </p:nvSpPr>
        <p:spPr>
          <a:xfrm>
            <a:off x="7786710" y="6072206"/>
            <a:ext cx="642942" cy="42862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714348" y="1714488"/>
            <a:ext cx="7972452" cy="4525963"/>
          </a:xfrm>
        </p:spPr>
        <p:txBody>
          <a:bodyPr>
            <a:normAutofit/>
          </a:bodyPr>
          <a:lstStyle/>
          <a:p>
            <a:r>
              <a:rPr lang="en-US" sz="2000" dirty="0" err="1" smtClean="0"/>
              <a:t>CorelDRAW</a:t>
            </a:r>
            <a:r>
              <a:rPr lang="en-US" sz="2000" dirty="0" smtClean="0"/>
              <a:t>-</a:t>
            </a:r>
            <a:r>
              <a:rPr lang="ru-RU" sz="2000" dirty="0" smtClean="0"/>
              <a:t>одна из наиболее популярных векторных программ, т.к позволяет начинающим и профессиональным художникам создавать иллюстрации различной сложности</a:t>
            </a:r>
          </a:p>
          <a:p>
            <a:endParaRPr lang="ru-RU" sz="2000" dirty="0"/>
          </a:p>
        </p:txBody>
      </p:sp>
      <p:sp>
        <p:nvSpPr>
          <p:cNvPr id="2050" name="WordArt 2"/>
          <p:cNvSpPr>
            <a:spLocks noGrp="1" noChangeArrowheads="1" noChangeShapeType="1" noTextEdit="1"/>
          </p:cNvSpPr>
          <p:nvPr>
            <p:ph type="title"/>
          </p:nvPr>
        </p:nvSpPr>
        <p:spPr bwMode="auto">
          <a:xfrm>
            <a:off x="457200" y="274638"/>
            <a:ext cx="8115328" cy="868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b="1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Программа </a:t>
            </a:r>
            <a:r>
              <a:rPr lang="en-US" sz="3600" b="1" kern="10" spc="0" dirty="0" err="1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CorelDRAW</a:t>
            </a:r>
            <a:endParaRPr lang="ru-RU" sz="3600" b="1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28794" y="3214686"/>
            <a:ext cx="1346204" cy="1346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 descr="C:\Documents and Settings\Таня\Мои документы\гифы\хищники\12m4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357422" y="4714884"/>
            <a:ext cx="1495425" cy="1781175"/>
          </a:xfrm>
          <a:prstGeom prst="rect">
            <a:avLst/>
          </a:prstGeom>
          <a:noFill/>
        </p:spPr>
      </p:pic>
      <p:pic>
        <p:nvPicPr>
          <p:cNvPr id="2054" name="Picture 6" descr="C:\Documents and Settings\Таня\Мои документы\гифы\хищники\20.bmp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000760" y="2285992"/>
            <a:ext cx="2600325" cy="2257425"/>
          </a:xfrm>
          <a:prstGeom prst="rect">
            <a:avLst/>
          </a:prstGeom>
          <a:noFill/>
        </p:spPr>
      </p:pic>
      <p:pic>
        <p:nvPicPr>
          <p:cNvPr id="2055" name="Picture 7" descr="C:\Documents and Settings\Таня\Мои документы\гифы\хищники\284-1024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714744" y="3143248"/>
            <a:ext cx="2209781" cy="2228840"/>
          </a:xfrm>
          <a:prstGeom prst="rect">
            <a:avLst/>
          </a:prstGeom>
          <a:noFill/>
        </p:spPr>
      </p:pic>
      <p:pic>
        <p:nvPicPr>
          <p:cNvPr id="2056" name="Picture 8" descr="C:\Documents and Settings\Таня\Мои документы\гифы\хищники\мишка.gif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429388" y="4857760"/>
            <a:ext cx="1290643" cy="1802030"/>
          </a:xfrm>
          <a:prstGeom prst="rect">
            <a:avLst/>
          </a:prstGeom>
          <a:noFill/>
        </p:spPr>
      </p:pic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56340-064A-4380-9208-0C6BBDFCB13D}" type="datetimeFigureOut">
              <a:rPr lang="ru-RU" smtClean="0"/>
              <a:pPr/>
              <a:t>01.02.2011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CA170-486E-4393-97DC-1D8CE8ECFC2D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  <a:hlinkHover r:id="" action="ppaction://hlinkshowjump?jump=nextslide"/>
          </p:cNvPr>
          <p:cNvSpPr/>
          <p:nvPr/>
        </p:nvSpPr>
        <p:spPr>
          <a:xfrm>
            <a:off x="8215338" y="5857892"/>
            <a:ext cx="714380" cy="4286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назад 11">
            <a:hlinkClick r:id="" action="ppaction://hlinkshowjump?jump=firstslide" highlightClick="1"/>
          </p:cNvPr>
          <p:cNvSpPr/>
          <p:nvPr/>
        </p:nvSpPr>
        <p:spPr>
          <a:xfrm>
            <a:off x="357158" y="5786454"/>
            <a:ext cx="785818" cy="42862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WordArt 2"/>
          <p:cNvSpPr>
            <a:spLocks noGrp="1" noChangeArrowheads="1" noChangeShapeType="1" noTextEdit="1"/>
          </p:cNvSpPr>
          <p:nvPr>
            <p:ph type="title"/>
          </p:nvPr>
        </p:nvSpPr>
        <p:spPr bwMode="auto"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 rtl="0"/>
            <a:r>
              <a:rPr lang="ru-RU" sz="3600" b="1" kern="10" spc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Impact"/>
              </a:rPr>
              <a:t>Программа </a:t>
            </a:r>
            <a:r>
              <a:rPr lang="en-US" sz="3600" b="1" kern="10" spc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Impact"/>
              </a:rPr>
              <a:t>Adobe Photoshop</a:t>
            </a:r>
            <a:endParaRPr lang="ru-RU" sz="3600" b="1" kern="10" spc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effectLst/>
              <a:latin typeface="Impact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14282" y="1600200"/>
            <a:ext cx="8472518" cy="4525963"/>
          </a:xfrm>
        </p:spPr>
        <p:txBody>
          <a:bodyPr/>
          <a:lstStyle/>
          <a:p>
            <a:pPr>
              <a:buNone/>
            </a:pPr>
            <a:r>
              <a:rPr lang="en-US" sz="3600" dirty="0" smtClean="0"/>
              <a:t>Adobe Photoshop</a:t>
            </a:r>
            <a:r>
              <a:rPr lang="ru-RU" sz="3600" dirty="0" smtClean="0"/>
              <a:t>- самая популярная в мире программа редактирования изображений.</a:t>
            </a:r>
          </a:p>
          <a:p>
            <a:pPr>
              <a:buNone/>
            </a:pPr>
            <a:r>
              <a:rPr lang="ru-RU" sz="3600" dirty="0" smtClean="0"/>
              <a:t>Она используется для</a:t>
            </a:r>
            <a:r>
              <a:rPr lang="ru-RU" sz="3600" u="sng" dirty="0" smtClean="0"/>
              <a:t> ретуширования,</a:t>
            </a:r>
          </a:p>
          <a:p>
            <a:pPr>
              <a:buNone/>
            </a:pPr>
            <a:r>
              <a:rPr lang="ru-RU" sz="3600" dirty="0" smtClean="0"/>
              <a:t>   тоновой и цветовой коррекции, а также с цель построения </a:t>
            </a:r>
            <a:r>
              <a:rPr lang="ru-RU" sz="3600" u="sng" dirty="0" smtClean="0"/>
              <a:t>монтажа фотографии</a:t>
            </a:r>
          </a:p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CA170-486E-4393-97DC-1D8CE8ECFC2D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7929586" y="6000768"/>
            <a:ext cx="571504" cy="42862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зад 7">
            <a:hlinkClick r:id="" action="ppaction://hlinkshowjump?jump=previousslide" highlightClick="1"/>
          </p:cNvPr>
          <p:cNvSpPr/>
          <p:nvPr/>
        </p:nvSpPr>
        <p:spPr>
          <a:xfrm>
            <a:off x="571472" y="5857892"/>
            <a:ext cx="714380" cy="35719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WordArt 2"/>
          <p:cNvSpPr>
            <a:spLocks noGrp="1" noChangeArrowheads="1" noChangeShapeType="1" noTextEdit="1"/>
          </p:cNvSpPr>
          <p:nvPr>
            <p:ph type="title"/>
          </p:nvPr>
        </p:nvSpPr>
        <p:spPr bwMode="auto"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337"/>
              </a:avLst>
            </a:prstTxWarp>
            <a:normAutofit/>
            <a:scene3d>
              <a:camera prst="legacyPerspectiveTopLeft"/>
              <a:lightRig rig="legacyNormal3" dir="r"/>
            </a:scene3d>
            <a:sp3d extrusionH="201600" prstMaterial="legacyMetal">
              <a:extrusionClr>
                <a:srgbClr val="FFFFFF"/>
              </a:extrusionClr>
            </a:sp3d>
          </a:bodyPr>
          <a:lstStyle/>
          <a:p>
            <a:pPr algn="ctr" rtl="0"/>
            <a:r>
              <a:rPr lang="ru-RU" sz="2000" kern="10" spc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  <a:effectLst/>
                <a:latin typeface="Times New Roman"/>
                <a:cs typeface="Times New Roman"/>
              </a:rPr>
              <a:t>Ретуширование и </a:t>
            </a:r>
          </a:p>
          <a:p>
            <a:pPr algn="ctr" rtl="0"/>
            <a:r>
              <a:rPr lang="ru-RU" sz="2000" kern="10" spc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  <a:effectLst/>
                <a:latin typeface="Times New Roman"/>
                <a:cs typeface="Times New Roman"/>
              </a:rPr>
              <a:t>тоновая коррекция</a:t>
            </a:r>
            <a:endParaRPr lang="ru-RU" sz="2000" kern="10" spc="0">
              <a:ln w="9525">
                <a:round/>
                <a:headEnd/>
                <a:tailEnd/>
              </a:ln>
              <a:gradFill rotWithShape="0">
                <a:gsLst>
                  <a:gs pos="0">
                    <a:srgbClr val="CBCBCB"/>
                  </a:gs>
                  <a:gs pos="13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lin ang="5400000" scaled="1"/>
              </a:gradFill>
              <a:effectLst/>
              <a:latin typeface="Times New Roman"/>
              <a:cs typeface="Times New Roman"/>
            </a:endParaRPr>
          </a:p>
        </p:txBody>
      </p:sp>
      <p:sp>
        <p:nvSpPr>
          <p:cNvPr id="11" name="Текст 10"/>
          <p:cNvSpPr>
            <a:spLocks noGrp="1"/>
          </p:cNvSpPr>
          <p:nvPr>
            <p:ph type="body" idx="1"/>
          </p:nvPr>
        </p:nvSpPr>
        <p:spPr>
          <a:xfrm>
            <a:off x="500034" y="1428736"/>
            <a:ext cx="4040188" cy="63976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Исходная фотография</a:t>
            </a:r>
            <a:endParaRPr lang="ru-RU" dirty="0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3"/>
          </p:nvPr>
        </p:nvSpPr>
        <p:spPr>
          <a:xfrm>
            <a:off x="4645025" y="1571612"/>
            <a:ext cx="4041775" cy="603262"/>
          </a:xfrm>
        </p:spPr>
        <p:txBody>
          <a:bodyPr>
            <a:normAutofit fontScale="250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sz="9600" dirty="0" smtClean="0"/>
          </a:p>
          <a:p>
            <a:endParaRPr lang="ru-RU" sz="9600" dirty="0" smtClean="0"/>
          </a:p>
          <a:p>
            <a:endParaRPr lang="ru-RU" sz="9600" dirty="0" smtClean="0"/>
          </a:p>
          <a:p>
            <a:endParaRPr lang="ru-RU" sz="9600" dirty="0" smtClean="0"/>
          </a:p>
          <a:p>
            <a:endParaRPr lang="ru-RU" sz="9600" dirty="0" smtClean="0"/>
          </a:p>
          <a:p>
            <a:r>
              <a:rPr lang="ru-RU" sz="9600" dirty="0" smtClean="0"/>
              <a:t>Результат</a:t>
            </a:r>
            <a:r>
              <a:rPr lang="ru-RU" dirty="0" smtClean="0"/>
              <a:t> </a:t>
            </a:r>
          </a:p>
          <a:p>
            <a:endParaRPr lang="ru-RU" dirty="0"/>
          </a:p>
        </p:txBody>
      </p:sp>
      <p:pic>
        <p:nvPicPr>
          <p:cNvPr id="1027" name="Picture 3" descr="C:\Documents and Settings\Таня\Мои документы\Таня\file6vdfJH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43042" y="2143116"/>
            <a:ext cx="5572164" cy="4429132"/>
          </a:xfrm>
          <a:prstGeom prst="rect">
            <a:avLst/>
          </a:prstGeom>
          <a:noFill/>
        </p:spPr>
      </p:pic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CA170-486E-4393-97DC-1D8CE8ECFC2D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7786710" y="6072206"/>
            <a:ext cx="642942" cy="50004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зад 7">
            <a:hlinkClick r:id="" action="ppaction://hlinkshowjump?jump=previousslide" highlightClick="1"/>
          </p:cNvPr>
          <p:cNvSpPr/>
          <p:nvPr/>
        </p:nvSpPr>
        <p:spPr>
          <a:xfrm>
            <a:off x="357158" y="6143644"/>
            <a:ext cx="500066" cy="35719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МОНТАЖ РИСУНКОВ</a:t>
            </a:r>
            <a:endParaRPr lang="ru-RU" b="1" dirty="0"/>
          </a:p>
        </p:txBody>
      </p:sp>
      <p:sp>
        <p:nvSpPr>
          <p:cNvPr id="3" name="Текст 2">
            <a:hlinkClick r:id="rId2"/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Исходная фотографии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dirty="0" smtClean="0"/>
              <a:t>Результат </a:t>
            </a:r>
            <a:endParaRPr lang="ru-RU" dirty="0"/>
          </a:p>
        </p:txBody>
      </p:sp>
      <p:sp>
        <p:nvSpPr>
          <p:cNvPr id="5177" name="Rectangle 5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344" name="Rectangle 2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5180" name="Group 60"/>
          <p:cNvGrpSpPr>
            <a:grpSpLocks noChangeAspect="1"/>
          </p:cNvGrpSpPr>
          <p:nvPr/>
        </p:nvGrpSpPr>
        <p:grpSpPr bwMode="auto">
          <a:xfrm>
            <a:off x="4929190" y="2204047"/>
            <a:ext cx="4214810" cy="3677628"/>
            <a:chOff x="0" y="0"/>
            <a:chExt cx="7650" cy="6675"/>
          </a:xfrm>
        </p:grpSpPr>
        <p:sp>
          <p:nvSpPr>
            <p:cNvPr id="5343" name="AutoShape 223"/>
            <p:cNvSpPr>
              <a:spLocks noChangeAspect="1" noChangeArrowheads="1" noTextEdit="1"/>
            </p:cNvSpPr>
            <p:nvPr/>
          </p:nvSpPr>
          <p:spPr bwMode="auto">
            <a:xfrm>
              <a:off x="0" y="0"/>
              <a:ext cx="7650" cy="6675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42" name="Freeform 222"/>
            <p:cNvSpPr>
              <a:spLocks/>
            </p:cNvSpPr>
            <p:nvPr/>
          </p:nvSpPr>
          <p:spPr bwMode="auto">
            <a:xfrm>
              <a:off x="619" y="764"/>
              <a:ext cx="6363" cy="5722"/>
            </a:xfrm>
            <a:custGeom>
              <a:avLst/>
              <a:gdLst/>
              <a:ahLst/>
              <a:cxnLst>
                <a:cxn ang="0">
                  <a:pos x="20" y="1164"/>
                </a:cxn>
                <a:cxn ang="0">
                  <a:pos x="1022" y="0"/>
                </a:cxn>
                <a:cxn ang="0">
                  <a:pos x="3854" y="3071"/>
                </a:cxn>
                <a:cxn ang="0">
                  <a:pos x="6287" y="3048"/>
                </a:cxn>
                <a:cxn ang="0">
                  <a:pos x="6363" y="5583"/>
                </a:cxn>
                <a:cxn ang="0">
                  <a:pos x="3639" y="5615"/>
                </a:cxn>
                <a:cxn ang="0">
                  <a:pos x="3369" y="5722"/>
                </a:cxn>
                <a:cxn ang="0">
                  <a:pos x="1225" y="5699"/>
                </a:cxn>
                <a:cxn ang="0">
                  <a:pos x="0" y="4828"/>
                </a:cxn>
                <a:cxn ang="0">
                  <a:pos x="20" y="1164"/>
                </a:cxn>
                <a:cxn ang="0">
                  <a:pos x="20" y="1164"/>
                </a:cxn>
              </a:cxnLst>
              <a:rect l="0" t="0" r="r" b="b"/>
              <a:pathLst>
                <a:path w="6363" h="5722">
                  <a:moveTo>
                    <a:pt x="20" y="1164"/>
                  </a:moveTo>
                  <a:lnTo>
                    <a:pt x="1022" y="0"/>
                  </a:lnTo>
                  <a:lnTo>
                    <a:pt x="3854" y="3071"/>
                  </a:lnTo>
                  <a:lnTo>
                    <a:pt x="6287" y="3048"/>
                  </a:lnTo>
                  <a:lnTo>
                    <a:pt x="6363" y="5583"/>
                  </a:lnTo>
                  <a:lnTo>
                    <a:pt x="3639" y="5615"/>
                  </a:lnTo>
                  <a:lnTo>
                    <a:pt x="3369" y="5722"/>
                  </a:lnTo>
                  <a:lnTo>
                    <a:pt x="1225" y="5699"/>
                  </a:lnTo>
                  <a:lnTo>
                    <a:pt x="0" y="4828"/>
                  </a:lnTo>
                  <a:lnTo>
                    <a:pt x="20" y="116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41" name="Freeform 221"/>
            <p:cNvSpPr>
              <a:spLocks/>
            </p:cNvSpPr>
            <p:nvPr/>
          </p:nvSpPr>
          <p:spPr bwMode="auto">
            <a:xfrm>
              <a:off x="4720" y="2067"/>
              <a:ext cx="1690" cy="1208"/>
            </a:xfrm>
            <a:custGeom>
              <a:avLst/>
              <a:gdLst/>
              <a:ahLst/>
              <a:cxnLst>
                <a:cxn ang="0">
                  <a:pos x="119" y="0"/>
                </a:cxn>
                <a:cxn ang="0">
                  <a:pos x="0" y="1208"/>
                </a:cxn>
                <a:cxn ang="0">
                  <a:pos x="1690" y="1208"/>
                </a:cxn>
                <a:cxn ang="0">
                  <a:pos x="1423" y="12"/>
                </a:cxn>
                <a:cxn ang="0">
                  <a:pos x="119" y="0"/>
                </a:cxn>
                <a:cxn ang="0">
                  <a:pos x="119" y="0"/>
                </a:cxn>
              </a:cxnLst>
              <a:rect l="0" t="0" r="r" b="b"/>
              <a:pathLst>
                <a:path w="1690" h="1208">
                  <a:moveTo>
                    <a:pt x="119" y="0"/>
                  </a:moveTo>
                  <a:lnTo>
                    <a:pt x="0" y="1208"/>
                  </a:lnTo>
                  <a:lnTo>
                    <a:pt x="1690" y="1208"/>
                  </a:lnTo>
                  <a:lnTo>
                    <a:pt x="1423" y="12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40" name="Freeform 220"/>
            <p:cNvSpPr>
              <a:spLocks/>
            </p:cNvSpPr>
            <p:nvPr/>
          </p:nvSpPr>
          <p:spPr bwMode="auto">
            <a:xfrm>
              <a:off x="4589" y="5389"/>
              <a:ext cx="1954" cy="1065"/>
            </a:xfrm>
            <a:custGeom>
              <a:avLst/>
              <a:gdLst/>
              <a:ahLst/>
              <a:cxnLst>
                <a:cxn ang="0">
                  <a:pos x="32" y="267"/>
                </a:cxn>
                <a:cxn ang="0">
                  <a:pos x="61" y="209"/>
                </a:cxn>
                <a:cxn ang="0">
                  <a:pos x="96" y="200"/>
                </a:cxn>
                <a:cxn ang="0">
                  <a:pos x="110" y="142"/>
                </a:cxn>
                <a:cxn ang="0">
                  <a:pos x="186" y="119"/>
                </a:cxn>
                <a:cxn ang="0">
                  <a:pos x="215" y="75"/>
                </a:cxn>
                <a:cxn ang="0">
                  <a:pos x="273" y="75"/>
                </a:cxn>
                <a:cxn ang="0">
                  <a:pos x="319" y="46"/>
                </a:cxn>
                <a:cxn ang="0">
                  <a:pos x="372" y="46"/>
                </a:cxn>
                <a:cxn ang="0">
                  <a:pos x="450" y="72"/>
                </a:cxn>
                <a:cxn ang="0">
                  <a:pos x="540" y="78"/>
                </a:cxn>
                <a:cxn ang="0">
                  <a:pos x="630" y="139"/>
                </a:cxn>
                <a:cxn ang="0">
                  <a:pos x="717" y="183"/>
                </a:cxn>
                <a:cxn ang="0">
                  <a:pos x="877" y="142"/>
                </a:cxn>
                <a:cxn ang="0">
                  <a:pos x="955" y="151"/>
                </a:cxn>
                <a:cxn ang="0">
                  <a:pos x="1008" y="197"/>
                </a:cxn>
                <a:cxn ang="0">
                  <a:pos x="1083" y="177"/>
                </a:cxn>
                <a:cxn ang="0">
                  <a:pos x="1263" y="46"/>
                </a:cxn>
                <a:cxn ang="0">
                  <a:pos x="1504" y="0"/>
                </a:cxn>
                <a:cxn ang="0">
                  <a:pos x="1632" y="64"/>
                </a:cxn>
                <a:cxn ang="0">
                  <a:pos x="1742" y="101"/>
                </a:cxn>
                <a:cxn ang="0">
                  <a:pos x="1815" y="174"/>
                </a:cxn>
                <a:cxn ang="0">
                  <a:pos x="1954" y="293"/>
                </a:cxn>
                <a:cxn ang="0">
                  <a:pos x="1931" y="990"/>
                </a:cxn>
                <a:cxn ang="0">
                  <a:pos x="1766" y="1065"/>
                </a:cxn>
                <a:cxn ang="0">
                  <a:pos x="0" y="804"/>
                </a:cxn>
                <a:cxn ang="0">
                  <a:pos x="32" y="267"/>
                </a:cxn>
                <a:cxn ang="0">
                  <a:pos x="32" y="267"/>
                </a:cxn>
              </a:cxnLst>
              <a:rect l="0" t="0" r="r" b="b"/>
              <a:pathLst>
                <a:path w="1954" h="1065">
                  <a:moveTo>
                    <a:pt x="32" y="267"/>
                  </a:moveTo>
                  <a:lnTo>
                    <a:pt x="61" y="209"/>
                  </a:lnTo>
                  <a:lnTo>
                    <a:pt x="96" y="200"/>
                  </a:lnTo>
                  <a:lnTo>
                    <a:pt x="110" y="142"/>
                  </a:lnTo>
                  <a:lnTo>
                    <a:pt x="186" y="119"/>
                  </a:lnTo>
                  <a:lnTo>
                    <a:pt x="215" y="75"/>
                  </a:lnTo>
                  <a:lnTo>
                    <a:pt x="273" y="75"/>
                  </a:lnTo>
                  <a:lnTo>
                    <a:pt x="319" y="46"/>
                  </a:lnTo>
                  <a:lnTo>
                    <a:pt x="372" y="46"/>
                  </a:lnTo>
                  <a:lnTo>
                    <a:pt x="450" y="72"/>
                  </a:lnTo>
                  <a:lnTo>
                    <a:pt x="540" y="78"/>
                  </a:lnTo>
                  <a:lnTo>
                    <a:pt x="630" y="139"/>
                  </a:lnTo>
                  <a:lnTo>
                    <a:pt x="717" y="183"/>
                  </a:lnTo>
                  <a:lnTo>
                    <a:pt x="877" y="142"/>
                  </a:lnTo>
                  <a:lnTo>
                    <a:pt x="955" y="151"/>
                  </a:lnTo>
                  <a:lnTo>
                    <a:pt x="1008" y="197"/>
                  </a:lnTo>
                  <a:lnTo>
                    <a:pt x="1083" y="177"/>
                  </a:lnTo>
                  <a:lnTo>
                    <a:pt x="1263" y="46"/>
                  </a:lnTo>
                  <a:lnTo>
                    <a:pt x="1504" y="0"/>
                  </a:lnTo>
                  <a:lnTo>
                    <a:pt x="1632" y="64"/>
                  </a:lnTo>
                  <a:lnTo>
                    <a:pt x="1742" y="101"/>
                  </a:lnTo>
                  <a:lnTo>
                    <a:pt x="1815" y="174"/>
                  </a:lnTo>
                  <a:lnTo>
                    <a:pt x="1954" y="293"/>
                  </a:lnTo>
                  <a:lnTo>
                    <a:pt x="1931" y="990"/>
                  </a:lnTo>
                  <a:lnTo>
                    <a:pt x="1766" y="1065"/>
                  </a:lnTo>
                  <a:lnTo>
                    <a:pt x="0" y="804"/>
                  </a:lnTo>
                  <a:lnTo>
                    <a:pt x="32" y="267"/>
                  </a:lnTo>
                  <a:close/>
                </a:path>
              </a:pathLst>
            </a:custGeom>
            <a:solidFill>
              <a:srgbClr val="8989A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39" name="Freeform 219"/>
            <p:cNvSpPr>
              <a:spLocks/>
            </p:cNvSpPr>
            <p:nvPr/>
          </p:nvSpPr>
          <p:spPr bwMode="auto">
            <a:xfrm>
              <a:off x="2167" y="6422"/>
              <a:ext cx="1745" cy="137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1745" y="3"/>
                </a:cxn>
                <a:cxn ang="0">
                  <a:pos x="1734" y="137"/>
                </a:cxn>
                <a:cxn ang="0">
                  <a:pos x="0" y="105"/>
                </a:cxn>
                <a:cxn ang="0">
                  <a:pos x="32" y="0"/>
                </a:cxn>
                <a:cxn ang="0">
                  <a:pos x="32" y="0"/>
                </a:cxn>
              </a:cxnLst>
              <a:rect l="0" t="0" r="r" b="b"/>
              <a:pathLst>
                <a:path w="1745" h="137">
                  <a:moveTo>
                    <a:pt x="32" y="0"/>
                  </a:moveTo>
                  <a:lnTo>
                    <a:pt x="1745" y="3"/>
                  </a:lnTo>
                  <a:lnTo>
                    <a:pt x="1734" y="137"/>
                  </a:lnTo>
                  <a:lnTo>
                    <a:pt x="0" y="105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D199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38" name="Freeform 218"/>
            <p:cNvSpPr>
              <a:spLocks/>
            </p:cNvSpPr>
            <p:nvPr/>
          </p:nvSpPr>
          <p:spPr bwMode="auto">
            <a:xfrm>
              <a:off x="2312" y="6245"/>
              <a:ext cx="1594" cy="119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591" y="9"/>
                </a:cxn>
                <a:cxn ang="0">
                  <a:pos x="1594" y="119"/>
                </a:cxn>
                <a:cxn ang="0">
                  <a:pos x="0" y="116"/>
                </a:cxn>
                <a:cxn ang="0">
                  <a:pos x="11" y="0"/>
                </a:cxn>
                <a:cxn ang="0">
                  <a:pos x="11" y="0"/>
                </a:cxn>
              </a:cxnLst>
              <a:rect l="0" t="0" r="r" b="b"/>
              <a:pathLst>
                <a:path w="1594" h="119">
                  <a:moveTo>
                    <a:pt x="11" y="0"/>
                  </a:moveTo>
                  <a:lnTo>
                    <a:pt x="1591" y="9"/>
                  </a:lnTo>
                  <a:lnTo>
                    <a:pt x="1594" y="119"/>
                  </a:lnTo>
                  <a:lnTo>
                    <a:pt x="0" y="116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D199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37" name="Freeform 217"/>
            <p:cNvSpPr>
              <a:spLocks/>
            </p:cNvSpPr>
            <p:nvPr/>
          </p:nvSpPr>
          <p:spPr bwMode="auto">
            <a:xfrm>
              <a:off x="2338" y="6083"/>
              <a:ext cx="1583" cy="107"/>
            </a:xfrm>
            <a:custGeom>
              <a:avLst/>
              <a:gdLst/>
              <a:ahLst/>
              <a:cxnLst>
                <a:cxn ang="0">
                  <a:pos x="99" y="3"/>
                </a:cxn>
                <a:cxn ang="0">
                  <a:pos x="1583" y="0"/>
                </a:cxn>
                <a:cxn ang="0">
                  <a:pos x="1583" y="107"/>
                </a:cxn>
                <a:cxn ang="0">
                  <a:pos x="0" y="93"/>
                </a:cxn>
                <a:cxn ang="0">
                  <a:pos x="99" y="3"/>
                </a:cxn>
                <a:cxn ang="0">
                  <a:pos x="99" y="3"/>
                </a:cxn>
              </a:cxnLst>
              <a:rect l="0" t="0" r="r" b="b"/>
              <a:pathLst>
                <a:path w="1583" h="107">
                  <a:moveTo>
                    <a:pt x="99" y="3"/>
                  </a:moveTo>
                  <a:lnTo>
                    <a:pt x="1583" y="0"/>
                  </a:lnTo>
                  <a:lnTo>
                    <a:pt x="1583" y="107"/>
                  </a:lnTo>
                  <a:lnTo>
                    <a:pt x="0" y="93"/>
                  </a:lnTo>
                  <a:lnTo>
                    <a:pt x="99" y="3"/>
                  </a:lnTo>
                  <a:close/>
                </a:path>
              </a:pathLst>
            </a:custGeom>
            <a:solidFill>
              <a:srgbClr val="D199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36" name="Freeform 216"/>
            <p:cNvSpPr>
              <a:spLocks/>
            </p:cNvSpPr>
            <p:nvPr/>
          </p:nvSpPr>
          <p:spPr bwMode="auto">
            <a:xfrm>
              <a:off x="2422" y="5935"/>
              <a:ext cx="1499" cy="107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1499" y="17"/>
                </a:cxn>
                <a:cxn ang="0">
                  <a:pos x="1499" y="107"/>
                </a:cxn>
                <a:cxn ang="0">
                  <a:pos x="0" y="90"/>
                </a:cxn>
                <a:cxn ang="0">
                  <a:pos x="38" y="0"/>
                </a:cxn>
                <a:cxn ang="0">
                  <a:pos x="38" y="0"/>
                </a:cxn>
              </a:cxnLst>
              <a:rect l="0" t="0" r="r" b="b"/>
              <a:pathLst>
                <a:path w="1499" h="107">
                  <a:moveTo>
                    <a:pt x="38" y="0"/>
                  </a:moveTo>
                  <a:lnTo>
                    <a:pt x="1499" y="17"/>
                  </a:lnTo>
                  <a:lnTo>
                    <a:pt x="1499" y="107"/>
                  </a:lnTo>
                  <a:lnTo>
                    <a:pt x="0" y="90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D199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35" name="Freeform 215"/>
            <p:cNvSpPr>
              <a:spLocks/>
            </p:cNvSpPr>
            <p:nvPr/>
          </p:nvSpPr>
          <p:spPr bwMode="auto">
            <a:xfrm>
              <a:off x="2411" y="5778"/>
              <a:ext cx="1504" cy="125"/>
            </a:xfrm>
            <a:custGeom>
              <a:avLst/>
              <a:gdLst/>
              <a:ahLst/>
              <a:cxnLst>
                <a:cxn ang="0">
                  <a:pos x="49" y="0"/>
                </a:cxn>
                <a:cxn ang="0">
                  <a:pos x="1463" y="9"/>
                </a:cxn>
                <a:cxn ang="0">
                  <a:pos x="1501" y="93"/>
                </a:cxn>
                <a:cxn ang="0">
                  <a:pos x="1504" y="125"/>
                </a:cxn>
                <a:cxn ang="0">
                  <a:pos x="0" y="107"/>
                </a:cxn>
                <a:cxn ang="0">
                  <a:pos x="49" y="0"/>
                </a:cxn>
                <a:cxn ang="0">
                  <a:pos x="49" y="0"/>
                </a:cxn>
              </a:cxnLst>
              <a:rect l="0" t="0" r="r" b="b"/>
              <a:pathLst>
                <a:path w="1504" h="125">
                  <a:moveTo>
                    <a:pt x="49" y="0"/>
                  </a:moveTo>
                  <a:lnTo>
                    <a:pt x="1463" y="9"/>
                  </a:lnTo>
                  <a:lnTo>
                    <a:pt x="1501" y="93"/>
                  </a:lnTo>
                  <a:lnTo>
                    <a:pt x="1504" y="125"/>
                  </a:lnTo>
                  <a:lnTo>
                    <a:pt x="0" y="107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D199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34" name="Freeform 214"/>
            <p:cNvSpPr>
              <a:spLocks/>
            </p:cNvSpPr>
            <p:nvPr/>
          </p:nvSpPr>
          <p:spPr bwMode="auto">
            <a:xfrm>
              <a:off x="4174" y="5319"/>
              <a:ext cx="2224" cy="1281"/>
            </a:xfrm>
            <a:custGeom>
              <a:avLst/>
              <a:gdLst/>
              <a:ahLst/>
              <a:cxnLst>
                <a:cxn ang="0">
                  <a:pos x="284" y="1150"/>
                </a:cxn>
                <a:cxn ang="0">
                  <a:pos x="34" y="1013"/>
                </a:cxn>
                <a:cxn ang="0">
                  <a:pos x="104" y="674"/>
                </a:cxn>
                <a:cxn ang="0">
                  <a:pos x="278" y="639"/>
                </a:cxn>
                <a:cxn ang="0">
                  <a:pos x="264" y="526"/>
                </a:cxn>
                <a:cxn ang="0">
                  <a:pos x="345" y="418"/>
                </a:cxn>
                <a:cxn ang="0">
                  <a:pos x="415" y="351"/>
                </a:cxn>
                <a:cxn ang="0">
                  <a:pos x="522" y="305"/>
                </a:cxn>
                <a:cxn ang="0">
                  <a:pos x="633" y="253"/>
                </a:cxn>
                <a:cxn ang="0">
                  <a:pos x="740" y="212"/>
                </a:cxn>
                <a:cxn ang="0">
                  <a:pos x="824" y="221"/>
                </a:cxn>
                <a:cxn ang="0">
                  <a:pos x="891" y="288"/>
                </a:cxn>
                <a:cxn ang="0">
                  <a:pos x="943" y="366"/>
                </a:cxn>
                <a:cxn ang="0">
                  <a:pos x="1019" y="241"/>
                </a:cxn>
                <a:cxn ang="0">
                  <a:pos x="1112" y="224"/>
                </a:cxn>
                <a:cxn ang="0">
                  <a:pos x="1184" y="200"/>
                </a:cxn>
                <a:cxn ang="0">
                  <a:pos x="1292" y="279"/>
                </a:cxn>
                <a:cxn ang="0">
                  <a:pos x="1370" y="354"/>
                </a:cxn>
                <a:cxn ang="0">
                  <a:pos x="1428" y="285"/>
                </a:cxn>
                <a:cxn ang="0">
                  <a:pos x="1487" y="183"/>
                </a:cxn>
                <a:cxn ang="0">
                  <a:pos x="1620" y="18"/>
                </a:cxn>
                <a:cxn ang="0">
                  <a:pos x="1748" y="38"/>
                </a:cxn>
                <a:cxn ang="0">
                  <a:pos x="1800" y="78"/>
                </a:cxn>
                <a:cxn ang="0">
                  <a:pos x="1844" y="154"/>
                </a:cxn>
                <a:cxn ang="0">
                  <a:pos x="1919" y="198"/>
                </a:cxn>
                <a:cxn ang="0">
                  <a:pos x="1989" y="264"/>
                </a:cxn>
                <a:cxn ang="0">
                  <a:pos x="2143" y="279"/>
                </a:cxn>
                <a:cxn ang="0">
                  <a:pos x="2195" y="549"/>
                </a:cxn>
                <a:cxn ang="0">
                  <a:pos x="2178" y="674"/>
                </a:cxn>
                <a:cxn ang="0">
                  <a:pos x="2195" y="790"/>
                </a:cxn>
                <a:cxn ang="0">
                  <a:pos x="2169" y="970"/>
                </a:cxn>
                <a:cxn ang="0">
                  <a:pos x="2221" y="1138"/>
                </a:cxn>
                <a:cxn ang="0">
                  <a:pos x="2027" y="1228"/>
                </a:cxn>
                <a:cxn ang="0">
                  <a:pos x="1818" y="1260"/>
                </a:cxn>
                <a:cxn ang="0">
                  <a:pos x="1315" y="1246"/>
                </a:cxn>
                <a:cxn ang="0">
                  <a:pos x="1039" y="1217"/>
                </a:cxn>
                <a:cxn ang="0">
                  <a:pos x="737" y="1281"/>
                </a:cxn>
                <a:cxn ang="0">
                  <a:pos x="354" y="1220"/>
                </a:cxn>
              </a:cxnLst>
              <a:rect l="0" t="0" r="r" b="b"/>
              <a:pathLst>
                <a:path w="2224" h="1281">
                  <a:moveTo>
                    <a:pt x="354" y="1220"/>
                  </a:moveTo>
                  <a:lnTo>
                    <a:pt x="284" y="1150"/>
                  </a:lnTo>
                  <a:lnTo>
                    <a:pt x="200" y="1118"/>
                  </a:lnTo>
                  <a:lnTo>
                    <a:pt x="34" y="1013"/>
                  </a:lnTo>
                  <a:lnTo>
                    <a:pt x="0" y="822"/>
                  </a:lnTo>
                  <a:lnTo>
                    <a:pt x="104" y="674"/>
                  </a:lnTo>
                  <a:lnTo>
                    <a:pt x="238" y="650"/>
                  </a:lnTo>
                  <a:lnTo>
                    <a:pt x="278" y="639"/>
                  </a:lnTo>
                  <a:lnTo>
                    <a:pt x="249" y="572"/>
                  </a:lnTo>
                  <a:lnTo>
                    <a:pt x="264" y="526"/>
                  </a:lnTo>
                  <a:lnTo>
                    <a:pt x="319" y="485"/>
                  </a:lnTo>
                  <a:lnTo>
                    <a:pt x="345" y="418"/>
                  </a:lnTo>
                  <a:lnTo>
                    <a:pt x="386" y="404"/>
                  </a:lnTo>
                  <a:lnTo>
                    <a:pt x="415" y="351"/>
                  </a:lnTo>
                  <a:lnTo>
                    <a:pt x="464" y="290"/>
                  </a:lnTo>
                  <a:lnTo>
                    <a:pt x="522" y="305"/>
                  </a:lnTo>
                  <a:lnTo>
                    <a:pt x="554" y="241"/>
                  </a:lnTo>
                  <a:lnTo>
                    <a:pt x="633" y="253"/>
                  </a:lnTo>
                  <a:lnTo>
                    <a:pt x="668" y="200"/>
                  </a:lnTo>
                  <a:lnTo>
                    <a:pt x="740" y="212"/>
                  </a:lnTo>
                  <a:lnTo>
                    <a:pt x="801" y="183"/>
                  </a:lnTo>
                  <a:lnTo>
                    <a:pt x="824" y="221"/>
                  </a:lnTo>
                  <a:lnTo>
                    <a:pt x="787" y="279"/>
                  </a:lnTo>
                  <a:lnTo>
                    <a:pt x="891" y="288"/>
                  </a:lnTo>
                  <a:lnTo>
                    <a:pt x="862" y="354"/>
                  </a:lnTo>
                  <a:lnTo>
                    <a:pt x="943" y="366"/>
                  </a:lnTo>
                  <a:lnTo>
                    <a:pt x="949" y="302"/>
                  </a:lnTo>
                  <a:lnTo>
                    <a:pt x="1019" y="241"/>
                  </a:lnTo>
                  <a:lnTo>
                    <a:pt x="1092" y="264"/>
                  </a:lnTo>
                  <a:lnTo>
                    <a:pt x="1112" y="224"/>
                  </a:lnTo>
                  <a:lnTo>
                    <a:pt x="1158" y="232"/>
                  </a:lnTo>
                  <a:lnTo>
                    <a:pt x="1184" y="200"/>
                  </a:lnTo>
                  <a:lnTo>
                    <a:pt x="1245" y="221"/>
                  </a:lnTo>
                  <a:lnTo>
                    <a:pt x="1292" y="279"/>
                  </a:lnTo>
                  <a:lnTo>
                    <a:pt x="1292" y="351"/>
                  </a:lnTo>
                  <a:lnTo>
                    <a:pt x="1370" y="354"/>
                  </a:lnTo>
                  <a:lnTo>
                    <a:pt x="1385" y="290"/>
                  </a:lnTo>
                  <a:lnTo>
                    <a:pt x="1428" y="285"/>
                  </a:lnTo>
                  <a:lnTo>
                    <a:pt x="1423" y="224"/>
                  </a:lnTo>
                  <a:lnTo>
                    <a:pt x="1487" y="183"/>
                  </a:lnTo>
                  <a:lnTo>
                    <a:pt x="1562" y="105"/>
                  </a:lnTo>
                  <a:lnTo>
                    <a:pt x="1620" y="18"/>
                  </a:lnTo>
                  <a:lnTo>
                    <a:pt x="1696" y="0"/>
                  </a:lnTo>
                  <a:lnTo>
                    <a:pt x="1748" y="38"/>
                  </a:lnTo>
                  <a:lnTo>
                    <a:pt x="1797" y="3"/>
                  </a:lnTo>
                  <a:lnTo>
                    <a:pt x="1800" y="78"/>
                  </a:lnTo>
                  <a:lnTo>
                    <a:pt x="1850" y="67"/>
                  </a:lnTo>
                  <a:lnTo>
                    <a:pt x="1844" y="154"/>
                  </a:lnTo>
                  <a:lnTo>
                    <a:pt x="1931" y="142"/>
                  </a:lnTo>
                  <a:lnTo>
                    <a:pt x="1919" y="198"/>
                  </a:lnTo>
                  <a:lnTo>
                    <a:pt x="1957" y="198"/>
                  </a:lnTo>
                  <a:lnTo>
                    <a:pt x="1989" y="264"/>
                  </a:lnTo>
                  <a:lnTo>
                    <a:pt x="2064" y="224"/>
                  </a:lnTo>
                  <a:lnTo>
                    <a:pt x="2143" y="279"/>
                  </a:lnTo>
                  <a:lnTo>
                    <a:pt x="2195" y="441"/>
                  </a:lnTo>
                  <a:lnTo>
                    <a:pt x="2195" y="549"/>
                  </a:lnTo>
                  <a:lnTo>
                    <a:pt x="2218" y="607"/>
                  </a:lnTo>
                  <a:lnTo>
                    <a:pt x="2178" y="674"/>
                  </a:lnTo>
                  <a:lnTo>
                    <a:pt x="2224" y="758"/>
                  </a:lnTo>
                  <a:lnTo>
                    <a:pt x="2195" y="790"/>
                  </a:lnTo>
                  <a:lnTo>
                    <a:pt x="2218" y="935"/>
                  </a:lnTo>
                  <a:lnTo>
                    <a:pt x="2169" y="970"/>
                  </a:lnTo>
                  <a:lnTo>
                    <a:pt x="2184" y="1060"/>
                  </a:lnTo>
                  <a:lnTo>
                    <a:pt x="2221" y="1138"/>
                  </a:lnTo>
                  <a:lnTo>
                    <a:pt x="2067" y="1161"/>
                  </a:lnTo>
                  <a:lnTo>
                    <a:pt x="2027" y="1228"/>
                  </a:lnTo>
                  <a:lnTo>
                    <a:pt x="1893" y="1208"/>
                  </a:lnTo>
                  <a:lnTo>
                    <a:pt x="1818" y="1260"/>
                  </a:lnTo>
                  <a:lnTo>
                    <a:pt x="1626" y="1191"/>
                  </a:lnTo>
                  <a:lnTo>
                    <a:pt x="1315" y="1246"/>
                  </a:lnTo>
                  <a:lnTo>
                    <a:pt x="1147" y="1199"/>
                  </a:lnTo>
                  <a:lnTo>
                    <a:pt x="1039" y="1217"/>
                  </a:lnTo>
                  <a:lnTo>
                    <a:pt x="882" y="1228"/>
                  </a:lnTo>
                  <a:lnTo>
                    <a:pt x="737" y="1281"/>
                  </a:lnTo>
                  <a:lnTo>
                    <a:pt x="577" y="1243"/>
                  </a:lnTo>
                  <a:lnTo>
                    <a:pt x="354" y="1220"/>
                  </a:lnTo>
                  <a:close/>
                </a:path>
              </a:pathLst>
            </a:custGeom>
            <a:solidFill>
              <a:srgbClr val="A5BF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33" name="Freeform 213"/>
            <p:cNvSpPr>
              <a:spLocks/>
            </p:cNvSpPr>
            <p:nvPr/>
          </p:nvSpPr>
          <p:spPr bwMode="auto">
            <a:xfrm>
              <a:off x="6" y="4335"/>
              <a:ext cx="2097" cy="2198"/>
            </a:xfrm>
            <a:custGeom>
              <a:avLst/>
              <a:gdLst/>
              <a:ahLst/>
              <a:cxnLst>
                <a:cxn ang="0">
                  <a:pos x="331" y="2047"/>
                </a:cxn>
                <a:cxn ang="0">
                  <a:pos x="191" y="1986"/>
                </a:cxn>
                <a:cxn ang="0">
                  <a:pos x="116" y="1893"/>
                </a:cxn>
                <a:cxn ang="0">
                  <a:pos x="55" y="1835"/>
                </a:cxn>
                <a:cxn ang="0">
                  <a:pos x="55" y="1762"/>
                </a:cxn>
                <a:cxn ang="0">
                  <a:pos x="93" y="1742"/>
                </a:cxn>
                <a:cxn ang="0">
                  <a:pos x="93" y="1681"/>
                </a:cxn>
                <a:cxn ang="0">
                  <a:pos x="131" y="1663"/>
                </a:cxn>
                <a:cxn ang="0">
                  <a:pos x="46" y="1591"/>
                </a:cxn>
                <a:cxn ang="0">
                  <a:pos x="0" y="1513"/>
                </a:cxn>
                <a:cxn ang="0">
                  <a:pos x="35" y="1486"/>
                </a:cxn>
                <a:cxn ang="0">
                  <a:pos x="70" y="1501"/>
                </a:cxn>
                <a:cxn ang="0">
                  <a:pos x="78" y="1449"/>
                </a:cxn>
                <a:cxn ang="0">
                  <a:pos x="122" y="1449"/>
                </a:cxn>
                <a:cxn ang="0">
                  <a:pos x="122" y="1393"/>
                </a:cxn>
                <a:cxn ang="0">
                  <a:pos x="148" y="1388"/>
                </a:cxn>
                <a:cxn ang="0">
                  <a:pos x="212" y="1402"/>
                </a:cxn>
                <a:cxn ang="0">
                  <a:pos x="212" y="1341"/>
                </a:cxn>
                <a:cxn ang="0">
                  <a:pos x="212" y="1315"/>
                </a:cxn>
                <a:cxn ang="0">
                  <a:pos x="229" y="1286"/>
                </a:cxn>
                <a:cxn ang="0">
                  <a:pos x="264" y="1243"/>
                </a:cxn>
                <a:cxn ang="0">
                  <a:pos x="290" y="1199"/>
                </a:cxn>
                <a:cxn ang="0">
                  <a:pos x="354" y="1205"/>
                </a:cxn>
                <a:cxn ang="0">
                  <a:pos x="569" y="1121"/>
                </a:cxn>
                <a:cxn ang="0">
                  <a:pos x="1583" y="1164"/>
                </a:cxn>
                <a:cxn ang="0">
                  <a:pos x="1571" y="1002"/>
                </a:cxn>
                <a:cxn ang="0">
                  <a:pos x="1658" y="906"/>
                </a:cxn>
                <a:cxn ang="0">
                  <a:pos x="1667" y="851"/>
                </a:cxn>
                <a:cxn ang="0">
                  <a:pos x="1647" y="816"/>
                </a:cxn>
                <a:cxn ang="0">
                  <a:pos x="1679" y="787"/>
                </a:cxn>
                <a:cxn ang="0">
                  <a:pos x="1658" y="752"/>
                </a:cxn>
                <a:cxn ang="0">
                  <a:pos x="1623" y="679"/>
                </a:cxn>
                <a:cxn ang="0">
                  <a:pos x="1769" y="35"/>
                </a:cxn>
                <a:cxn ang="0">
                  <a:pos x="1879" y="0"/>
                </a:cxn>
                <a:cxn ang="0">
                  <a:pos x="1957" y="75"/>
                </a:cxn>
                <a:cxn ang="0">
                  <a:pos x="2007" y="270"/>
                </a:cxn>
                <a:cxn ang="0">
                  <a:pos x="2015" y="438"/>
                </a:cxn>
                <a:cxn ang="0">
                  <a:pos x="2030" y="537"/>
                </a:cxn>
                <a:cxn ang="0">
                  <a:pos x="2018" y="581"/>
                </a:cxn>
                <a:cxn ang="0">
                  <a:pos x="2050" y="636"/>
                </a:cxn>
                <a:cxn ang="0">
                  <a:pos x="2030" y="766"/>
                </a:cxn>
                <a:cxn ang="0">
                  <a:pos x="2044" y="871"/>
                </a:cxn>
                <a:cxn ang="0">
                  <a:pos x="2097" y="1338"/>
                </a:cxn>
                <a:cxn ang="0">
                  <a:pos x="1867" y="1350"/>
                </a:cxn>
                <a:cxn ang="0">
                  <a:pos x="1821" y="1510"/>
                </a:cxn>
                <a:cxn ang="0">
                  <a:pos x="1891" y="1704"/>
                </a:cxn>
                <a:cxn ang="0">
                  <a:pos x="1914" y="2122"/>
                </a:cxn>
                <a:cxn ang="0">
                  <a:pos x="1783" y="2198"/>
                </a:cxn>
                <a:cxn ang="0">
                  <a:pos x="1684" y="2198"/>
                </a:cxn>
                <a:cxn ang="0">
                  <a:pos x="1562" y="2198"/>
                </a:cxn>
                <a:cxn ang="0">
                  <a:pos x="1432" y="2195"/>
                </a:cxn>
                <a:cxn ang="0">
                  <a:pos x="1336" y="2160"/>
                </a:cxn>
                <a:cxn ang="0">
                  <a:pos x="1286" y="2183"/>
                </a:cxn>
                <a:cxn ang="0">
                  <a:pos x="1228" y="2140"/>
                </a:cxn>
                <a:cxn ang="0">
                  <a:pos x="1170" y="2163"/>
                </a:cxn>
                <a:cxn ang="0">
                  <a:pos x="1106" y="2131"/>
                </a:cxn>
                <a:cxn ang="0">
                  <a:pos x="1008" y="2087"/>
                </a:cxn>
                <a:cxn ang="0">
                  <a:pos x="865" y="2061"/>
                </a:cxn>
                <a:cxn ang="0">
                  <a:pos x="331" y="2047"/>
                </a:cxn>
                <a:cxn ang="0">
                  <a:pos x="331" y="2047"/>
                </a:cxn>
              </a:cxnLst>
              <a:rect l="0" t="0" r="r" b="b"/>
              <a:pathLst>
                <a:path w="2097" h="2198">
                  <a:moveTo>
                    <a:pt x="331" y="2047"/>
                  </a:moveTo>
                  <a:lnTo>
                    <a:pt x="191" y="1986"/>
                  </a:lnTo>
                  <a:lnTo>
                    <a:pt x="116" y="1893"/>
                  </a:lnTo>
                  <a:lnTo>
                    <a:pt x="55" y="1835"/>
                  </a:lnTo>
                  <a:lnTo>
                    <a:pt x="55" y="1762"/>
                  </a:lnTo>
                  <a:lnTo>
                    <a:pt x="93" y="1742"/>
                  </a:lnTo>
                  <a:lnTo>
                    <a:pt x="93" y="1681"/>
                  </a:lnTo>
                  <a:lnTo>
                    <a:pt x="131" y="1663"/>
                  </a:lnTo>
                  <a:lnTo>
                    <a:pt x="46" y="1591"/>
                  </a:lnTo>
                  <a:lnTo>
                    <a:pt x="0" y="1513"/>
                  </a:lnTo>
                  <a:lnTo>
                    <a:pt x="35" y="1486"/>
                  </a:lnTo>
                  <a:lnTo>
                    <a:pt x="70" y="1501"/>
                  </a:lnTo>
                  <a:lnTo>
                    <a:pt x="78" y="1449"/>
                  </a:lnTo>
                  <a:lnTo>
                    <a:pt x="122" y="1449"/>
                  </a:lnTo>
                  <a:lnTo>
                    <a:pt x="122" y="1393"/>
                  </a:lnTo>
                  <a:lnTo>
                    <a:pt x="148" y="1388"/>
                  </a:lnTo>
                  <a:lnTo>
                    <a:pt x="212" y="1402"/>
                  </a:lnTo>
                  <a:lnTo>
                    <a:pt x="212" y="1341"/>
                  </a:lnTo>
                  <a:lnTo>
                    <a:pt x="212" y="1315"/>
                  </a:lnTo>
                  <a:lnTo>
                    <a:pt x="229" y="1286"/>
                  </a:lnTo>
                  <a:lnTo>
                    <a:pt x="264" y="1243"/>
                  </a:lnTo>
                  <a:lnTo>
                    <a:pt x="290" y="1199"/>
                  </a:lnTo>
                  <a:lnTo>
                    <a:pt x="354" y="1205"/>
                  </a:lnTo>
                  <a:lnTo>
                    <a:pt x="569" y="1121"/>
                  </a:lnTo>
                  <a:lnTo>
                    <a:pt x="1583" y="1164"/>
                  </a:lnTo>
                  <a:lnTo>
                    <a:pt x="1571" y="1002"/>
                  </a:lnTo>
                  <a:lnTo>
                    <a:pt x="1658" y="906"/>
                  </a:lnTo>
                  <a:lnTo>
                    <a:pt x="1667" y="851"/>
                  </a:lnTo>
                  <a:lnTo>
                    <a:pt x="1647" y="816"/>
                  </a:lnTo>
                  <a:lnTo>
                    <a:pt x="1679" y="787"/>
                  </a:lnTo>
                  <a:lnTo>
                    <a:pt x="1658" y="752"/>
                  </a:lnTo>
                  <a:lnTo>
                    <a:pt x="1623" y="679"/>
                  </a:lnTo>
                  <a:lnTo>
                    <a:pt x="1769" y="35"/>
                  </a:lnTo>
                  <a:lnTo>
                    <a:pt x="1879" y="0"/>
                  </a:lnTo>
                  <a:lnTo>
                    <a:pt x="1957" y="75"/>
                  </a:lnTo>
                  <a:lnTo>
                    <a:pt x="2007" y="270"/>
                  </a:lnTo>
                  <a:lnTo>
                    <a:pt x="2015" y="438"/>
                  </a:lnTo>
                  <a:lnTo>
                    <a:pt x="2030" y="537"/>
                  </a:lnTo>
                  <a:lnTo>
                    <a:pt x="2018" y="581"/>
                  </a:lnTo>
                  <a:lnTo>
                    <a:pt x="2050" y="636"/>
                  </a:lnTo>
                  <a:lnTo>
                    <a:pt x="2030" y="766"/>
                  </a:lnTo>
                  <a:lnTo>
                    <a:pt x="2044" y="871"/>
                  </a:lnTo>
                  <a:lnTo>
                    <a:pt x="2097" y="1338"/>
                  </a:lnTo>
                  <a:lnTo>
                    <a:pt x="1867" y="1350"/>
                  </a:lnTo>
                  <a:lnTo>
                    <a:pt x="1821" y="1510"/>
                  </a:lnTo>
                  <a:lnTo>
                    <a:pt x="1891" y="1704"/>
                  </a:lnTo>
                  <a:lnTo>
                    <a:pt x="1914" y="2122"/>
                  </a:lnTo>
                  <a:lnTo>
                    <a:pt x="1783" y="2198"/>
                  </a:lnTo>
                  <a:lnTo>
                    <a:pt x="1684" y="2198"/>
                  </a:lnTo>
                  <a:lnTo>
                    <a:pt x="1562" y="2198"/>
                  </a:lnTo>
                  <a:lnTo>
                    <a:pt x="1432" y="2195"/>
                  </a:lnTo>
                  <a:lnTo>
                    <a:pt x="1336" y="2160"/>
                  </a:lnTo>
                  <a:lnTo>
                    <a:pt x="1286" y="2183"/>
                  </a:lnTo>
                  <a:lnTo>
                    <a:pt x="1228" y="2140"/>
                  </a:lnTo>
                  <a:lnTo>
                    <a:pt x="1170" y="2163"/>
                  </a:lnTo>
                  <a:lnTo>
                    <a:pt x="1106" y="2131"/>
                  </a:lnTo>
                  <a:lnTo>
                    <a:pt x="1008" y="2087"/>
                  </a:lnTo>
                  <a:lnTo>
                    <a:pt x="865" y="2061"/>
                  </a:lnTo>
                  <a:lnTo>
                    <a:pt x="331" y="2047"/>
                  </a:lnTo>
                  <a:close/>
                </a:path>
              </a:pathLst>
            </a:custGeom>
            <a:solidFill>
              <a:srgbClr val="A5BF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32" name="Freeform 212"/>
            <p:cNvSpPr>
              <a:spLocks/>
            </p:cNvSpPr>
            <p:nvPr/>
          </p:nvSpPr>
          <p:spPr bwMode="auto">
            <a:xfrm>
              <a:off x="2547" y="4524"/>
              <a:ext cx="241" cy="601"/>
            </a:xfrm>
            <a:custGeom>
              <a:avLst/>
              <a:gdLst/>
              <a:ahLst/>
              <a:cxnLst>
                <a:cxn ang="0">
                  <a:pos x="0" y="238"/>
                </a:cxn>
                <a:cxn ang="0">
                  <a:pos x="9" y="589"/>
                </a:cxn>
                <a:cxn ang="0">
                  <a:pos x="241" y="601"/>
                </a:cxn>
                <a:cxn ang="0">
                  <a:pos x="227" y="61"/>
                </a:cxn>
                <a:cxn ang="0">
                  <a:pos x="116" y="0"/>
                </a:cxn>
                <a:cxn ang="0">
                  <a:pos x="0" y="238"/>
                </a:cxn>
                <a:cxn ang="0">
                  <a:pos x="0" y="238"/>
                </a:cxn>
              </a:cxnLst>
              <a:rect l="0" t="0" r="r" b="b"/>
              <a:pathLst>
                <a:path w="241" h="601">
                  <a:moveTo>
                    <a:pt x="0" y="238"/>
                  </a:moveTo>
                  <a:lnTo>
                    <a:pt x="9" y="589"/>
                  </a:lnTo>
                  <a:lnTo>
                    <a:pt x="241" y="601"/>
                  </a:lnTo>
                  <a:lnTo>
                    <a:pt x="227" y="61"/>
                  </a:lnTo>
                  <a:lnTo>
                    <a:pt x="116" y="0"/>
                  </a:lnTo>
                  <a:lnTo>
                    <a:pt x="0" y="238"/>
                  </a:lnTo>
                  <a:close/>
                </a:path>
              </a:pathLst>
            </a:custGeom>
            <a:solidFill>
              <a:srgbClr val="E5E5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31" name="Freeform 211"/>
            <p:cNvSpPr>
              <a:spLocks/>
            </p:cNvSpPr>
            <p:nvPr/>
          </p:nvSpPr>
          <p:spPr bwMode="auto">
            <a:xfrm>
              <a:off x="2283" y="4341"/>
              <a:ext cx="1591" cy="171"/>
            </a:xfrm>
            <a:custGeom>
              <a:avLst/>
              <a:gdLst/>
              <a:ahLst/>
              <a:cxnLst>
                <a:cxn ang="0">
                  <a:pos x="17" y="29"/>
                </a:cxn>
                <a:cxn ang="0">
                  <a:pos x="1574" y="0"/>
                </a:cxn>
                <a:cxn ang="0">
                  <a:pos x="1591" y="162"/>
                </a:cxn>
                <a:cxn ang="0">
                  <a:pos x="0" y="171"/>
                </a:cxn>
                <a:cxn ang="0">
                  <a:pos x="17" y="29"/>
                </a:cxn>
                <a:cxn ang="0">
                  <a:pos x="17" y="29"/>
                </a:cxn>
              </a:cxnLst>
              <a:rect l="0" t="0" r="r" b="b"/>
              <a:pathLst>
                <a:path w="1591" h="171">
                  <a:moveTo>
                    <a:pt x="17" y="29"/>
                  </a:moveTo>
                  <a:lnTo>
                    <a:pt x="1574" y="0"/>
                  </a:lnTo>
                  <a:lnTo>
                    <a:pt x="1591" y="162"/>
                  </a:lnTo>
                  <a:lnTo>
                    <a:pt x="0" y="171"/>
                  </a:lnTo>
                  <a:lnTo>
                    <a:pt x="17" y="29"/>
                  </a:lnTo>
                  <a:close/>
                </a:path>
              </a:pathLst>
            </a:custGeom>
            <a:solidFill>
              <a:srgbClr val="E5E5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30" name="Freeform 210"/>
            <p:cNvSpPr>
              <a:spLocks/>
            </p:cNvSpPr>
            <p:nvPr/>
          </p:nvSpPr>
          <p:spPr bwMode="auto">
            <a:xfrm>
              <a:off x="5646" y="2697"/>
              <a:ext cx="334" cy="114"/>
            </a:xfrm>
            <a:custGeom>
              <a:avLst/>
              <a:gdLst/>
              <a:ahLst/>
              <a:cxnLst>
                <a:cxn ang="0">
                  <a:pos x="0" y="108"/>
                </a:cxn>
                <a:cxn ang="0">
                  <a:pos x="334" y="114"/>
                </a:cxn>
                <a:cxn ang="0">
                  <a:pos x="331" y="0"/>
                </a:cxn>
                <a:cxn ang="0">
                  <a:pos x="26" y="32"/>
                </a:cxn>
                <a:cxn ang="0">
                  <a:pos x="0" y="108"/>
                </a:cxn>
                <a:cxn ang="0">
                  <a:pos x="0" y="108"/>
                </a:cxn>
              </a:cxnLst>
              <a:rect l="0" t="0" r="r" b="b"/>
              <a:pathLst>
                <a:path w="334" h="114">
                  <a:moveTo>
                    <a:pt x="0" y="108"/>
                  </a:moveTo>
                  <a:lnTo>
                    <a:pt x="334" y="114"/>
                  </a:lnTo>
                  <a:lnTo>
                    <a:pt x="331" y="0"/>
                  </a:lnTo>
                  <a:lnTo>
                    <a:pt x="26" y="32"/>
                  </a:lnTo>
                  <a:lnTo>
                    <a:pt x="0" y="108"/>
                  </a:lnTo>
                  <a:close/>
                </a:path>
              </a:pathLst>
            </a:custGeom>
            <a:solidFill>
              <a:srgbClr val="E5E5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29" name="Freeform 209"/>
            <p:cNvSpPr>
              <a:spLocks/>
            </p:cNvSpPr>
            <p:nvPr/>
          </p:nvSpPr>
          <p:spPr bwMode="auto">
            <a:xfrm>
              <a:off x="5033" y="2709"/>
              <a:ext cx="349" cy="110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6" y="110"/>
                </a:cxn>
                <a:cxn ang="0">
                  <a:pos x="349" y="104"/>
                </a:cxn>
                <a:cxn ang="0">
                  <a:pos x="343" y="0"/>
                </a:cxn>
                <a:cxn ang="0">
                  <a:pos x="0" y="9"/>
                </a:cxn>
                <a:cxn ang="0">
                  <a:pos x="0" y="9"/>
                </a:cxn>
              </a:cxnLst>
              <a:rect l="0" t="0" r="r" b="b"/>
              <a:pathLst>
                <a:path w="349" h="110">
                  <a:moveTo>
                    <a:pt x="0" y="9"/>
                  </a:moveTo>
                  <a:lnTo>
                    <a:pt x="6" y="110"/>
                  </a:lnTo>
                  <a:lnTo>
                    <a:pt x="349" y="104"/>
                  </a:lnTo>
                  <a:lnTo>
                    <a:pt x="343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E5E5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28" name="Freeform 208"/>
            <p:cNvSpPr>
              <a:spLocks/>
            </p:cNvSpPr>
            <p:nvPr/>
          </p:nvSpPr>
          <p:spPr bwMode="auto">
            <a:xfrm>
              <a:off x="5611" y="2363"/>
              <a:ext cx="375" cy="253"/>
            </a:xfrm>
            <a:custGeom>
              <a:avLst/>
              <a:gdLst/>
              <a:ahLst/>
              <a:cxnLst>
                <a:cxn ang="0">
                  <a:pos x="0" y="15"/>
                </a:cxn>
                <a:cxn ang="0">
                  <a:pos x="9" y="236"/>
                </a:cxn>
                <a:cxn ang="0">
                  <a:pos x="375" y="253"/>
                </a:cxn>
                <a:cxn ang="0">
                  <a:pos x="360" y="0"/>
                </a:cxn>
                <a:cxn ang="0">
                  <a:pos x="0" y="15"/>
                </a:cxn>
                <a:cxn ang="0">
                  <a:pos x="0" y="15"/>
                </a:cxn>
              </a:cxnLst>
              <a:rect l="0" t="0" r="r" b="b"/>
              <a:pathLst>
                <a:path w="375" h="253">
                  <a:moveTo>
                    <a:pt x="0" y="15"/>
                  </a:moveTo>
                  <a:lnTo>
                    <a:pt x="9" y="236"/>
                  </a:lnTo>
                  <a:lnTo>
                    <a:pt x="375" y="253"/>
                  </a:lnTo>
                  <a:lnTo>
                    <a:pt x="360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E5E5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27" name="Freeform 207"/>
            <p:cNvSpPr>
              <a:spLocks/>
            </p:cNvSpPr>
            <p:nvPr/>
          </p:nvSpPr>
          <p:spPr bwMode="auto">
            <a:xfrm>
              <a:off x="5016" y="2360"/>
              <a:ext cx="369" cy="253"/>
            </a:xfrm>
            <a:custGeom>
              <a:avLst/>
              <a:gdLst/>
              <a:ahLst/>
              <a:cxnLst>
                <a:cxn ang="0">
                  <a:pos x="29" y="38"/>
                </a:cxn>
                <a:cxn ang="0">
                  <a:pos x="0" y="247"/>
                </a:cxn>
                <a:cxn ang="0">
                  <a:pos x="369" y="253"/>
                </a:cxn>
                <a:cxn ang="0">
                  <a:pos x="369" y="0"/>
                </a:cxn>
                <a:cxn ang="0">
                  <a:pos x="29" y="38"/>
                </a:cxn>
                <a:cxn ang="0">
                  <a:pos x="29" y="38"/>
                </a:cxn>
              </a:cxnLst>
              <a:rect l="0" t="0" r="r" b="b"/>
              <a:pathLst>
                <a:path w="369" h="253">
                  <a:moveTo>
                    <a:pt x="29" y="38"/>
                  </a:moveTo>
                  <a:lnTo>
                    <a:pt x="0" y="247"/>
                  </a:lnTo>
                  <a:lnTo>
                    <a:pt x="369" y="253"/>
                  </a:lnTo>
                  <a:lnTo>
                    <a:pt x="369" y="0"/>
                  </a:lnTo>
                  <a:lnTo>
                    <a:pt x="29" y="38"/>
                  </a:lnTo>
                  <a:close/>
                </a:path>
              </a:pathLst>
            </a:custGeom>
            <a:solidFill>
              <a:srgbClr val="E5E5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26" name="Freeform 206"/>
            <p:cNvSpPr>
              <a:spLocks/>
            </p:cNvSpPr>
            <p:nvPr/>
          </p:nvSpPr>
          <p:spPr bwMode="auto">
            <a:xfrm>
              <a:off x="1780" y="2395"/>
              <a:ext cx="326" cy="2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" y="238"/>
                </a:cxn>
                <a:cxn ang="0">
                  <a:pos x="326" y="238"/>
                </a:cxn>
                <a:cxn ang="0">
                  <a:pos x="323" y="35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26" h="238">
                  <a:moveTo>
                    <a:pt x="0" y="0"/>
                  </a:moveTo>
                  <a:lnTo>
                    <a:pt x="3" y="238"/>
                  </a:lnTo>
                  <a:lnTo>
                    <a:pt x="326" y="238"/>
                  </a:lnTo>
                  <a:lnTo>
                    <a:pt x="323" y="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5E5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25" name="Freeform 205"/>
            <p:cNvSpPr>
              <a:spLocks/>
            </p:cNvSpPr>
            <p:nvPr/>
          </p:nvSpPr>
          <p:spPr bwMode="auto">
            <a:xfrm>
              <a:off x="1214" y="2401"/>
              <a:ext cx="322" cy="270"/>
            </a:xfrm>
            <a:custGeom>
              <a:avLst/>
              <a:gdLst/>
              <a:ahLst/>
              <a:cxnLst>
                <a:cxn ang="0">
                  <a:pos x="3" y="3"/>
                </a:cxn>
                <a:cxn ang="0">
                  <a:pos x="0" y="267"/>
                </a:cxn>
                <a:cxn ang="0">
                  <a:pos x="314" y="270"/>
                </a:cxn>
                <a:cxn ang="0">
                  <a:pos x="322" y="0"/>
                </a:cxn>
                <a:cxn ang="0">
                  <a:pos x="3" y="3"/>
                </a:cxn>
                <a:cxn ang="0">
                  <a:pos x="3" y="3"/>
                </a:cxn>
              </a:cxnLst>
              <a:rect l="0" t="0" r="r" b="b"/>
              <a:pathLst>
                <a:path w="322" h="270">
                  <a:moveTo>
                    <a:pt x="3" y="3"/>
                  </a:moveTo>
                  <a:lnTo>
                    <a:pt x="0" y="267"/>
                  </a:lnTo>
                  <a:lnTo>
                    <a:pt x="314" y="270"/>
                  </a:lnTo>
                  <a:lnTo>
                    <a:pt x="322" y="0"/>
                  </a:lnTo>
                  <a:lnTo>
                    <a:pt x="3" y="3"/>
                  </a:lnTo>
                  <a:close/>
                </a:path>
              </a:pathLst>
            </a:custGeom>
            <a:solidFill>
              <a:srgbClr val="E5E5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24" name="Freeform 204"/>
            <p:cNvSpPr>
              <a:spLocks/>
            </p:cNvSpPr>
            <p:nvPr/>
          </p:nvSpPr>
          <p:spPr bwMode="auto">
            <a:xfrm>
              <a:off x="1987" y="41"/>
              <a:ext cx="5361" cy="1811"/>
            </a:xfrm>
            <a:custGeom>
              <a:avLst/>
              <a:gdLst/>
              <a:ahLst/>
              <a:cxnLst>
                <a:cxn ang="0">
                  <a:pos x="0" y="949"/>
                </a:cxn>
                <a:cxn ang="0">
                  <a:pos x="2012" y="0"/>
                </a:cxn>
                <a:cxn ang="0">
                  <a:pos x="5361" y="1597"/>
                </a:cxn>
                <a:cxn ang="0">
                  <a:pos x="5306" y="1681"/>
                </a:cxn>
                <a:cxn ang="0">
                  <a:pos x="752" y="1811"/>
                </a:cxn>
                <a:cxn ang="0">
                  <a:pos x="0" y="949"/>
                </a:cxn>
                <a:cxn ang="0">
                  <a:pos x="0" y="949"/>
                </a:cxn>
              </a:cxnLst>
              <a:rect l="0" t="0" r="r" b="b"/>
              <a:pathLst>
                <a:path w="5361" h="1811">
                  <a:moveTo>
                    <a:pt x="0" y="949"/>
                  </a:moveTo>
                  <a:lnTo>
                    <a:pt x="2012" y="0"/>
                  </a:lnTo>
                  <a:lnTo>
                    <a:pt x="5361" y="1597"/>
                  </a:lnTo>
                  <a:lnTo>
                    <a:pt x="5306" y="1681"/>
                  </a:lnTo>
                  <a:lnTo>
                    <a:pt x="752" y="1811"/>
                  </a:lnTo>
                  <a:lnTo>
                    <a:pt x="0" y="949"/>
                  </a:lnTo>
                  <a:close/>
                </a:path>
              </a:pathLst>
            </a:custGeom>
            <a:solidFill>
              <a:srgbClr val="B2A58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23" name="Freeform 203"/>
            <p:cNvSpPr>
              <a:spLocks/>
            </p:cNvSpPr>
            <p:nvPr/>
          </p:nvSpPr>
          <p:spPr bwMode="auto">
            <a:xfrm>
              <a:off x="3230" y="793"/>
              <a:ext cx="865" cy="548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3" y="548"/>
                </a:cxn>
                <a:cxn ang="0">
                  <a:pos x="865" y="540"/>
                </a:cxn>
                <a:cxn ang="0">
                  <a:pos x="856" y="0"/>
                </a:cxn>
                <a:cxn ang="0">
                  <a:pos x="0" y="14"/>
                </a:cxn>
                <a:cxn ang="0">
                  <a:pos x="0" y="14"/>
                </a:cxn>
              </a:cxnLst>
              <a:rect l="0" t="0" r="r" b="b"/>
              <a:pathLst>
                <a:path w="865" h="548">
                  <a:moveTo>
                    <a:pt x="0" y="14"/>
                  </a:moveTo>
                  <a:lnTo>
                    <a:pt x="3" y="548"/>
                  </a:lnTo>
                  <a:lnTo>
                    <a:pt x="865" y="540"/>
                  </a:lnTo>
                  <a:lnTo>
                    <a:pt x="856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22" name="Freeform 202"/>
            <p:cNvSpPr>
              <a:spLocks/>
            </p:cNvSpPr>
            <p:nvPr/>
          </p:nvSpPr>
          <p:spPr bwMode="auto">
            <a:xfrm>
              <a:off x="3944" y="3188"/>
              <a:ext cx="3209" cy="39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366" y="398"/>
                </a:cxn>
                <a:cxn ang="0">
                  <a:pos x="3209" y="334"/>
                </a:cxn>
                <a:cxn ang="0">
                  <a:pos x="3090" y="258"/>
                </a:cxn>
                <a:cxn ang="0">
                  <a:pos x="1992" y="0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3209" h="398">
                  <a:moveTo>
                    <a:pt x="0" y="12"/>
                  </a:moveTo>
                  <a:lnTo>
                    <a:pt x="366" y="398"/>
                  </a:lnTo>
                  <a:lnTo>
                    <a:pt x="3209" y="334"/>
                  </a:lnTo>
                  <a:lnTo>
                    <a:pt x="3090" y="258"/>
                  </a:lnTo>
                  <a:lnTo>
                    <a:pt x="1992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B2A58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21" name="Freeform 201"/>
            <p:cNvSpPr>
              <a:spLocks/>
            </p:cNvSpPr>
            <p:nvPr/>
          </p:nvSpPr>
          <p:spPr bwMode="auto">
            <a:xfrm>
              <a:off x="70" y="1420"/>
              <a:ext cx="827" cy="485"/>
            </a:xfrm>
            <a:custGeom>
              <a:avLst/>
              <a:gdLst/>
              <a:ahLst/>
              <a:cxnLst>
                <a:cxn ang="0">
                  <a:pos x="0" y="421"/>
                </a:cxn>
                <a:cxn ang="0">
                  <a:pos x="827" y="0"/>
                </a:cxn>
                <a:cxn ang="0">
                  <a:pos x="461" y="485"/>
                </a:cxn>
                <a:cxn ang="0">
                  <a:pos x="0" y="421"/>
                </a:cxn>
                <a:cxn ang="0">
                  <a:pos x="0" y="421"/>
                </a:cxn>
              </a:cxnLst>
              <a:rect l="0" t="0" r="r" b="b"/>
              <a:pathLst>
                <a:path w="827" h="485">
                  <a:moveTo>
                    <a:pt x="0" y="421"/>
                  </a:moveTo>
                  <a:lnTo>
                    <a:pt x="827" y="0"/>
                  </a:lnTo>
                  <a:lnTo>
                    <a:pt x="461" y="485"/>
                  </a:lnTo>
                  <a:lnTo>
                    <a:pt x="0" y="421"/>
                  </a:lnTo>
                  <a:close/>
                </a:path>
              </a:pathLst>
            </a:custGeom>
            <a:solidFill>
              <a:srgbClr val="B2A58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20" name="Freeform 200"/>
            <p:cNvSpPr>
              <a:spLocks/>
            </p:cNvSpPr>
            <p:nvPr/>
          </p:nvSpPr>
          <p:spPr bwMode="auto">
            <a:xfrm>
              <a:off x="2016" y="4074"/>
              <a:ext cx="458" cy="1605"/>
            </a:xfrm>
            <a:custGeom>
              <a:avLst/>
              <a:gdLst/>
              <a:ahLst/>
              <a:cxnLst>
                <a:cxn ang="0">
                  <a:pos x="107" y="0"/>
                </a:cxn>
                <a:cxn ang="0">
                  <a:pos x="113" y="1141"/>
                </a:cxn>
                <a:cxn ang="0">
                  <a:pos x="0" y="1173"/>
                </a:cxn>
                <a:cxn ang="0">
                  <a:pos x="43" y="1254"/>
                </a:cxn>
                <a:cxn ang="0">
                  <a:pos x="81" y="1309"/>
                </a:cxn>
                <a:cxn ang="0">
                  <a:pos x="26" y="1596"/>
                </a:cxn>
                <a:cxn ang="0">
                  <a:pos x="458" y="1605"/>
                </a:cxn>
                <a:cxn ang="0">
                  <a:pos x="450" y="464"/>
                </a:cxn>
                <a:cxn ang="0">
                  <a:pos x="290" y="432"/>
                </a:cxn>
                <a:cxn ang="0">
                  <a:pos x="284" y="293"/>
                </a:cxn>
                <a:cxn ang="0">
                  <a:pos x="412" y="40"/>
                </a:cxn>
                <a:cxn ang="0">
                  <a:pos x="139" y="52"/>
                </a:cxn>
                <a:cxn ang="0">
                  <a:pos x="107" y="0"/>
                </a:cxn>
                <a:cxn ang="0">
                  <a:pos x="107" y="0"/>
                </a:cxn>
              </a:cxnLst>
              <a:rect l="0" t="0" r="r" b="b"/>
              <a:pathLst>
                <a:path w="458" h="1605">
                  <a:moveTo>
                    <a:pt x="107" y="0"/>
                  </a:moveTo>
                  <a:lnTo>
                    <a:pt x="113" y="1141"/>
                  </a:lnTo>
                  <a:lnTo>
                    <a:pt x="0" y="1173"/>
                  </a:lnTo>
                  <a:lnTo>
                    <a:pt x="43" y="1254"/>
                  </a:lnTo>
                  <a:lnTo>
                    <a:pt x="81" y="1309"/>
                  </a:lnTo>
                  <a:lnTo>
                    <a:pt x="26" y="1596"/>
                  </a:lnTo>
                  <a:lnTo>
                    <a:pt x="458" y="1605"/>
                  </a:lnTo>
                  <a:lnTo>
                    <a:pt x="450" y="464"/>
                  </a:lnTo>
                  <a:lnTo>
                    <a:pt x="290" y="432"/>
                  </a:lnTo>
                  <a:lnTo>
                    <a:pt x="284" y="293"/>
                  </a:lnTo>
                  <a:lnTo>
                    <a:pt x="412" y="40"/>
                  </a:lnTo>
                  <a:lnTo>
                    <a:pt x="139" y="52"/>
                  </a:lnTo>
                  <a:lnTo>
                    <a:pt x="107" y="0"/>
                  </a:lnTo>
                  <a:close/>
                </a:path>
              </a:pathLst>
            </a:custGeom>
            <a:solidFill>
              <a:srgbClr val="F59E9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19" name="Freeform 199"/>
            <p:cNvSpPr>
              <a:spLocks/>
            </p:cNvSpPr>
            <p:nvPr/>
          </p:nvSpPr>
          <p:spPr bwMode="auto">
            <a:xfrm>
              <a:off x="2016" y="5186"/>
              <a:ext cx="203" cy="499"/>
            </a:xfrm>
            <a:custGeom>
              <a:avLst/>
              <a:gdLst/>
              <a:ahLst/>
              <a:cxnLst>
                <a:cxn ang="0">
                  <a:pos x="5" y="55"/>
                </a:cxn>
                <a:cxn ang="0">
                  <a:pos x="5" y="133"/>
                </a:cxn>
                <a:cxn ang="0">
                  <a:pos x="0" y="165"/>
                </a:cxn>
                <a:cxn ang="0">
                  <a:pos x="49" y="203"/>
                </a:cxn>
                <a:cxn ang="0">
                  <a:pos x="40" y="287"/>
                </a:cxn>
                <a:cxn ang="0">
                  <a:pos x="26" y="348"/>
                </a:cxn>
                <a:cxn ang="0">
                  <a:pos x="43" y="421"/>
                </a:cxn>
                <a:cxn ang="0">
                  <a:pos x="8" y="482"/>
                </a:cxn>
                <a:cxn ang="0">
                  <a:pos x="46" y="499"/>
                </a:cxn>
                <a:cxn ang="0">
                  <a:pos x="142" y="499"/>
                </a:cxn>
                <a:cxn ang="0">
                  <a:pos x="159" y="409"/>
                </a:cxn>
                <a:cxn ang="0">
                  <a:pos x="203" y="322"/>
                </a:cxn>
                <a:cxn ang="0">
                  <a:pos x="148" y="278"/>
                </a:cxn>
                <a:cxn ang="0">
                  <a:pos x="168" y="238"/>
                </a:cxn>
                <a:cxn ang="0">
                  <a:pos x="148" y="197"/>
                </a:cxn>
                <a:cxn ang="0">
                  <a:pos x="180" y="162"/>
                </a:cxn>
                <a:cxn ang="0">
                  <a:pos x="148" y="127"/>
                </a:cxn>
                <a:cxn ang="0">
                  <a:pos x="180" y="72"/>
                </a:cxn>
                <a:cxn ang="0">
                  <a:pos x="142" y="14"/>
                </a:cxn>
                <a:cxn ang="0">
                  <a:pos x="116" y="0"/>
                </a:cxn>
                <a:cxn ang="0">
                  <a:pos x="95" y="55"/>
                </a:cxn>
                <a:cxn ang="0">
                  <a:pos x="5" y="55"/>
                </a:cxn>
                <a:cxn ang="0">
                  <a:pos x="5" y="55"/>
                </a:cxn>
              </a:cxnLst>
              <a:rect l="0" t="0" r="r" b="b"/>
              <a:pathLst>
                <a:path w="203" h="499">
                  <a:moveTo>
                    <a:pt x="5" y="55"/>
                  </a:moveTo>
                  <a:lnTo>
                    <a:pt x="5" y="133"/>
                  </a:lnTo>
                  <a:lnTo>
                    <a:pt x="0" y="165"/>
                  </a:lnTo>
                  <a:lnTo>
                    <a:pt x="49" y="203"/>
                  </a:lnTo>
                  <a:lnTo>
                    <a:pt x="40" y="287"/>
                  </a:lnTo>
                  <a:lnTo>
                    <a:pt x="26" y="348"/>
                  </a:lnTo>
                  <a:lnTo>
                    <a:pt x="43" y="421"/>
                  </a:lnTo>
                  <a:lnTo>
                    <a:pt x="8" y="482"/>
                  </a:lnTo>
                  <a:lnTo>
                    <a:pt x="46" y="499"/>
                  </a:lnTo>
                  <a:lnTo>
                    <a:pt x="142" y="499"/>
                  </a:lnTo>
                  <a:lnTo>
                    <a:pt x="159" y="409"/>
                  </a:lnTo>
                  <a:lnTo>
                    <a:pt x="203" y="322"/>
                  </a:lnTo>
                  <a:lnTo>
                    <a:pt x="148" y="278"/>
                  </a:lnTo>
                  <a:lnTo>
                    <a:pt x="168" y="238"/>
                  </a:lnTo>
                  <a:lnTo>
                    <a:pt x="148" y="197"/>
                  </a:lnTo>
                  <a:lnTo>
                    <a:pt x="180" y="162"/>
                  </a:lnTo>
                  <a:lnTo>
                    <a:pt x="148" y="127"/>
                  </a:lnTo>
                  <a:lnTo>
                    <a:pt x="180" y="72"/>
                  </a:lnTo>
                  <a:lnTo>
                    <a:pt x="142" y="14"/>
                  </a:lnTo>
                  <a:lnTo>
                    <a:pt x="116" y="0"/>
                  </a:lnTo>
                  <a:lnTo>
                    <a:pt x="95" y="55"/>
                  </a:lnTo>
                  <a:lnTo>
                    <a:pt x="5" y="55"/>
                  </a:lnTo>
                  <a:close/>
                </a:path>
              </a:pathLst>
            </a:custGeom>
            <a:solidFill>
              <a:srgbClr val="C7695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18" name="Freeform 198"/>
            <p:cNvSpPr>
              <a:spLocks/>
            </p:cNvSpPr>
            <p:nvPr/>
          </p:nvSpPr>
          <p:spPr bwMode="auto">
            <a:xfrm>
              <a:off x="749" y="1861"/>
              <a:ext cx="3802" cy="2213"/>
            </a:xfrm>
            <a:custGeom>
              <a:avLst/>
              <a:gdLst/>
              <a:ahLst/>
              <a:cxnLst>
                <a:cxn ang="0">
                  <a:pos x="26" y="76"/>
                </a:cxn>
                <a:cxn ang="0">
                  <a:pos x="26" y="793"/>
                </a:cxn>
                <a:cxn ang="0">
                  <a:pos x="0" y="2041"/>
                </a:cxn>
                <a:cxn ang="0">
                  <a:pos x="1026" y="2041"/>
                </a:cxn>
                <a:cxn ang="0">
                  <a:pos x="1026" y="2213"/>
                </a:cxn>
                <a:cxn ang="0">
                  <a:pos x="2411" y="633"/>
                </a:cxn>
                <a:cxn ang="0">
                  <a:pos x="3695" y="2125"/>
                </a:cxn>
                <a:cxn ang="0">
                  <a:pos x="3802" y="2114"/>
                </a:cxn>
                <a:cxn ang="0">
                  <a:pos x="3782" y="1989"/>
                </a:cxn>
                <a:cxn ang="0">
                  <a:pos x="2411" y="436"/>
                </a:cxn>
                <a:cxn ang="0">
                  <a:pos x="1084" y="1934"/>
                </a:cxn>
                <a:cxn ang="0">
                  <a:pos x="87" y="1931"/>
                </a:cxn>
                <a:cxn ang="0">
                  <a:pos x="131" y="0"/>
                </a:cxn>
                <a:cxn ang="0">
                  <a:pos x="26" y="76"/>
                </a:cxn>
                <a:cxn ang="0">
                  <a:pos x="26" y="76"/>
                </a:cxn>
              </a:cxnLst>
              <a:rect l="0" t="0" r="r" b="b"/>
              <a:pathLst>
                <a:path w="3802" h="2213">
                  <a:moveTo>
                    <a:pt x="26" y="76"/>
                  </a:moveTo>
                  <a:lnTo>
                    <a:pt x="26" y="793"/>
                  </a:lnTo>
                  <a:lnTo>
                    <a:pt x="0" y="2041"/>
                  </a:lnTo>
                  <a:lnTo>
                    <a:pt x="1026" y="2041"/>
                  </a:lnTo>
                  <a:lnTo>
                    <a:pt x="1026" y="2213"/>
                  </a:lnTo>
                  <a:lnTo>
                    <a:pt x="2411" y="633"/>
                  </a:lnTo>
                  <a:lnTo>
                    <a:pt x="3695" y="2125"/>
                  </a:lnTo>
                  <a:lnTo>
                    <a:pt x="3802" y="2114"/>
                  </a:lnTo>
                  <a:lnTo>
                    <a:pt x="3782" y="1989"/>
                  </a:lnTo>
                  <a:lnTo>
                    <a:pt x="2411" y="436"/>
                  </a:lnTo>
                  <a:lnTo>
                    <a:pt x="1084" y="1934"/>
                  </a:lnTo>
                  <a:lnTo>
                    <a:pt x="87" y="1931"/>
                  </a:lnTo>
                  <a:lnTo>
                    <a:pt x="131" y="0"/>
                  </a:lnTo>
                  <a:lnTo>
                    <a:pt x="26" y="76"/>
                  </a:lnTo>
                  <a:close/>
                </a:path>
              </a:pathLst>
            </a:custGeom>
            <a:solidFill>
              <a:srgbClr val="A65F2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17" name="Freeform 197"/>
            <p:cNvSpPr>
              <a:spLocks/>
            </p:cNvSpPr>
            <p:nvPr/>
          </p:nvSpPr>
          <p:spPr bwMode="auto">
            <a:xfrm>
              <a:off x="4298" y="3470"/>
              <a:ext cx="2896" cy="418"/>
            </a:xfrm>
            <a:custGeom>
              <a:avLst/>
              <a:gdLst/>
              <a:ahLst/>
              <a:cxnLst>
                <a:cxn ang="0">
                  <a:pos x="0" y="95"/>
                </a:cxn>
                <a:cxn ang="0">
                  <a:pos x="2896" y="0"/>
                </a:cxn>
                <a:cxn ang="0">
                  <a:pos x="2701" y="418"/>
                </a:cxn>
                <a:cxn ang="0">
                  <a:pos x="2510" y="409"/>
                </a:cxn>
                <a:cxn ang="0">
                  <a:pos x="2487" y="203"/>
                </a:cxn>
                <a:cxn ang="0">
                  <a:pos x="151" y="246"/>
                </a:cxn>
                <a:cxn ang="0">
                  <a:pos x="0" y="95"/>
                </a:cxn>
                <a:cxn ang="0">
                  <a:pos x="0" y="95"/>
                </a:cxn>
              </a:cxnLst>
              <a:rect l="0" t="0" r="r" b="b"/>
              <a:pathLst>
                <a:path w="2896" h="418">
                  <a:moveTo>
                    <a:pt x="0" y="95"/>
                  </a:moveTo>
                  <a:lnTo>
                    <a:pt x="2896" y="0"/>
                  </a:lnTo>
                  <a:lnTo>
                    <a:pt x="2701" y="418"/>
                  </a:lnTo>
                  <a:lnTo>
                    <a:pt x="2510" y="409"/>
                  </a:lnTo>
                  <a:lnTo>
                    <a:pt x="2487" y="203"/>
                  </a:lnTo>
                  <a:lnTo>
                    <a:pt x="151" y="246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75706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16" name="Freeform 196"/>
            <p:cNvSpPr>
              <a:spLocks/>
            </p:cNvSpPr>
            <p:nvPr/>
          </p:nvSpPr>
          <p:spPr bwMode="auto">
            <a:xfrm>
              <a:off x="2765" y="1669"/>
              <a:ext cx="4560" cy="915"/>
            </a:xfrm>
            <a:custGeom>
              <a:avLst/>
              <a:gdLst/>
              <a:ahLst/>
              <a:cxnLst>
                <a:cxn ang="0">
                  <a:pos x="0" y="146"/>
                </a:cxn>
                <a:cxn ang="0">
                  <a:pos x="4560" y="0"/>
                </a:cxn>
                <a:cxn ang="0">
                  <a:pos x="4197" y="915"/>
                </a:cxn>
                <a:cxn ang="0">
                  <a:pos x="4156" y="230"/>
                </a:cxn>
                <a:cxn ang="0">
                  <a:pos x="160" y="361"/>
                </a:cxn>
                <a:cxn ang="0">
                  <a:pos x="0" y="146"/>
                </a:cxn>
                <a:cxn ang="0">
                  <a:pos x="0" y="146"/>
                </a:cxn>
              </a:cxnLst>
              <a:rect l="0" t="0" r="r" b="b"/>
              <a:pathLst>
                <a:path w="4560" h="915">
                  <a:moveTo>
                    <a:pt x="0" y="146"/>
                  </a:moveTo>
                  <a:lnTo>
                    <a:pt x="4560" y="0"/>
                  </a:lnTo>
                  <a:lnTo>
                    <a:pt x="4197" y="915"/>
                  </a:lnTo>
                  <a:lnTo>
                    <a:pt x="4156" y="230"/>
                  </a:lnTo>
                  <a:lnTo>
                    <a:pt x="160" y="361"/>
                  </a:lnTo>
                  <a:lnTo>
                    <a:pt x="0" y="146"/>
                  </a:lnTo>
                  <a:close/>
                </a:path>
              </a:pathLst>
            </a:custGeom>
            <a:solidFill>
              <a:srgbClr val="75706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15" name="Freeform 195"/>
            <p:cNvSpPr>
              <a:spLocks/>
            </p:cNvSpPr>
            <p:nvPr/>
          </p:nvSpPr>
          <p:spPr bwMode="auto">
            <a:xfrm>
              <a:off x="2483" y="4503"/>
              <a:ext cx="1493" cy="1179"/>
            </a:xfrm>
            <a:custGeom>
              <a:avLst/>
              <a:gdLst/>
              <a:ahLst/>
              <a:cxnLst>
                <a:cxn ang="0">
                  <a:pos x="0" y="35"/>
                </a:cxn>
                <a:cxn ang="0">
                  <a:pos x="18" y="476"/>
                </a:cxn>
                <a:cxn ang="0">
                  <a:pos x="87" y="471"/>
                </a:cxn>
                <a:cxn ang="0">
                  <a:pos x="93" y="50"/>
                </a:cxn>
                <a:cxn ang="0">
                  <a:pos x="279" y="55"/>
                </a:cxn>
                <a:cxn ang="0">
                  <a:pos x="305" y="714"/>
                </a:cxn>
                <a:cxn ang="0">
                  <a:pos x="526" y="1153"/>
                </a:cxn>
                <a:cxn ang="0">
                  <a:pos x="1493" y="1179"/>
                </a:cxn>
                <a:cxn ang="0">
                  <a:pos x="1470" y="32"/>
                </a:cxn>
                <a:cxn ang="0">
                  <a:pos x="1351" y="0"/>
                </a:cxn>
                <a:cxn ang="0">
                  <a:pos x="0" y="35"/>
                </a:cxn>
                <a:cxn ang="0">
                  <a:pos x="0" y="35"/>
                </a:cxn>
              </a:cxnLst>
              <a:rect l="0" t="0" r="r" b="b"/>
              <a:pathLst>
                <a:path w="1493" h="1179">
                  <a:moveTo>
                    <a:pt x="0" y="35"/>
                  </a:moveTo>
                  <a:lnTo>
                    <a:pt x="18" y="476"/>
                  </a:lnTo>
                  <a:lnTo>
                    <a:pt x="87" y="471"/>
                  </a:lnTo>
                  <a:lnTo>
                    <a:pt x="93" y="50"/>
                  </a:lnTo>
                  <a:lnTo>
                    <a:pt x="279" y="55"/>
                  </a:lnTo>
                  <a:lnTo>
                    <a:pt x="305" y="714"/>
                  </a:lnTo>
                  <a:lnTo>
                    <a:pt x="526" y="1153"/>
                  </a:lnTo>
                  <a:lnTo>
                    <a:pt x="1493" y="1179"/>
                  </a:lnTo>
                  <a:lnTo>
                    <a:pt x="1470" y="32"/>
                  </a:lnTo>
                  <a:lnTo>
                    <a:pt x="1351" y="0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rgbClr val="B8B8D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14" name="Freeform 194"/>
            <p:cNvSpPr>
              <a:spLocks/>
            </p:cNvSpPr>
            <p:nvPr/>
          </p:nvSpPr>
          <p:spPr bwMode="auto">
            <a:xfrm>
              <a:off x="6517" y="4039"/>
              <a:ext cx="436" cy="248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70" y="2462"/>
                </a:cxn>
                <a:cxn ang="0">
                  <a:pos x="436" y="2485"/>
                </a:cxn>
                <a:cxn ang="0">
                  <a:pos x="360" y="0"/>
                </a:cxn>
                <a:cxn ang="0">
                  <a:pos x="0" y="11"/>
                </a:cxn>
                <a:cxn ang="0">
                  <a:pos x="0" y="11"/>
                </a:cxn>
              </a:cxnLst>
              <a:rect l="0" t="0" r="r" b="b"/>
              <a:pathLst>
                <a:path w="436" h="2485">
                  <a:moveTo>
                    <a:pt x="0" y="11"/>
                  </a:moveTo>
                  <a:lnTo>
                    <a:pt x="70" y="2462"/>
                  </a:lnTo>
                  <a:lnTo>
                    <a:pt x="436" y="2485"/>
                  </a:lnTo>
                  <a:lnTo>
                    <a:pt x="360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59E9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13" name="Freeform 193"/>
            <p:cNvSpPr>
              <a:spLocks/>
            </p:cNvSpPr>
            <p:nvPr/>
          </p:nvSpPr>
          <p:spPr bwMode="auto">
            <a:xfrm>
              <a:off x="3895" y="5850"/>
              <a:ext cx="290" cy="738"/>
            </a:xfrm>
            <a:custGeom>
              <a:avLst/>
              <a:gdLst/>
              <a:ahLst/>
              <a:cxnLst>
                <a:cxn ang="0">
                  <a:pos x="11" y="9"/>
                </a:cxn>
                <a:cxn ang="0">
                  <a:pos x="0" y="726"/>
                </a:cxn>
                <a:cxn ang="0">
                  <a:pos x="290" y="738"/>
                </a:cxn>
                <a:cxn ang="0">
                  <a:pos x="290" y="0"/>
                </a:cxn>
                <a:cxn ang="0">
                  <a:pos x="11" y="9"/>
                </a:cxn>
                <a:cxn ang="0">
                  <a:pos x="11" y="9"/>
                </a:cxn>
              </a:cxnLst>
              <a:rect l="0" t="0" r="r" b="b"/>
              <a:pathLst>
                <a:path w="290" h="738">
                  <a:moveTo>
                    <a:pt x="11" y="9"/>
                  </a:moveTo>
                  <a:lnTo>
                    <a:pt x="0" y="726"/>
                  </a:lnTo>
                  <a:lnTo>
                    <a:pt x="290" y="738"/>
                  </a:lnTo>
                  <a:lnTo>
                    <a:pt x="290" y="0"/>
                  </a:lnTo>
                  <a:lnTo>
                    <a:pt x="11" y="9"/>
                  </a:lnTo>
                  <a:close/>
                </a:path>
              </a:pathLst>
            </a:custGeom>
            <a:solidFill>
              <a:srgbClr val="F59E9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12" name="Freeform 192"/>
            <p:cNvSpPr>
              <a:spLocks/>
            </p:cNvSpPr>
            <p:nvPr/>
          </p:nvSpPr>
          <p:spPr bwMode="auto">
            <a:xfrm>
              <a:off x="1885" y="5824"/>
              <a:ext cx="337" cy="7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31" y="0"/>
                </a:cxn>
                <a:cxn ang="0">
                  <a:pos x="337" y="703"/>
                </a:cxn>
                <a:cxn ang="0">
                  <a:pos x="38" y="69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37" h="703">
                  <a:moveTo>
                    <a:pt x="0" y="0"/>
                  </a:moveTo>
                  <a:lnTo>
                    <a:pt x="331" y="0"/>
                  </a:lnTo>
                  <a:lnTo>
                    <a:pt x="337" y="703"/>
                  </a:lnTo>
                  <a:lnTo>
                    <a:pt x="38" y="6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9E9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11" name="Freeform 191"/>
            <p:cNvSpPr>
              <a:spLocks/>
            </p:cNvSpPr>
            <p:nvPr/>
          </p:nvSpPr>
          <p:spPr bwMode="auto">
            <a:xfrm>
              <a:off x="3932" y="4100"/>
              <a:ext cx="404" cy="1631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372" y="0"/>
                </a:cxn>
                <a:cxn ang="0">
                  <a:pos x="404" y="1631"/>
                </a:cxn>
                <a:cxn ang="0">
                  <a:pos x="32" y="1620"/>
                </a:cxn>
                <a:cxn ang="0">
                  <a:pos x="0" y="3"/>
                </a:cxn>
                <a:cxn ang="0">
                  <a:pos x="0" y="3"/>
                </a:cxn>
              </a:cxnLst>
              <a:rect l="0" t="0" r="r" b="b"/>
              <a:pathLst>
                <a:path w="404" h="1631">
                  <a:moveTo>
                    <a:pt x="0" y="3"/>
                  </a:moveTo>
                  <a:lnTo>
                    <a:pt x="372" y="0"/>
                  </a:lnTo>
                  <a:lnTo>
                    <a:pt x="404" y="1631"/>
                  </a:lnTo>
                  <a:lnTo>
                    <a:pt x="32" y="162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59E9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10" name="Freeform 190"/>
            <p:cNvSpPr>
              <a:spLocks/>
            </p:cNvSpPr>
            <p:nvPr/>
          </p:nvSpPr>
          <p:spPr bwMode="auto">
            <a:xfrm>
              <a:off x="401" y="2311"/>
              <a:ext cx="1257" cy="3354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0" y="3249"/>
                </a:cxn>
                <a:cxn ang="0">
                  <a:pos x="119" y="3208"/>
                </a:cxn>
                <a:cxn ang="0">
                  <a:pos x="177" y="3275"/>
                </a:cxn>
                <a:cxn ang="0">
                  <a:pos x="264" y="3223"/>
                </a:cxn>
                <a:cxn ang="0">
                  <a:pos x="296" y="3275"/>
                </a:cxn>
                <a:cxn ang="0">
                  <a:pos x="311" y="3354"/>
                </a:cxn>
                <a:cxn ang="0">
                  <a:pos x="430" y="3281"/>
                </a:cxn>
                <a:cxn ang="0">
                  <a:pos x="523" y="3322"/>
                </a:cxn>
                <a:cxn ang="0">
                  <a:pos x="555" y="3249"/>
                </a:cxn>
                <a:cxn ang="0">
                  <a:pos x="656" y="3261"/>
                </a:cxn>
                <a:cxn ang="0">
                  <a:pos x="714" y="3322"/>
                </a:cxn>
                <a:cxn ang="0">
                  <a:pos x="761" y="3281"/>
                </a:cxn>
                <a:cxn ang="0">
                  <a:pos x="833" y="3322"/>
                </a:cxn>
                <a:cxn ang="0">
                  <a:pos x="880" y="3235"/>
                </a:cxn>
                <a:cxn ang="0">
                  <a:pos x="967" y="3240"/>
                </a:cxn>
                <a:cxn ang="0">
                  <a:pos x="1060" y="3287"/>
                </a:cxn>
                <a:cxn ang="0">
                  <a:pos x="1159" y="3235"/>
                </a:cxn>
                <a:cxn ang="0">
                  <a:pos x="1237" y="3275"/>
                </a:cxn>
                <a:cxn ang="0">
                  <a:pos x="1211" y="3116"/>
                </a:cxn>
                <a:cxn ang="0">
                  <a:pos x="1257" y="3089"/>
                </a:cxn>
                <a:cxn ang="0">
                  <a:pos x="1252" y="2936"/>
                </a:cxn>
                <a:cxn ang="0">
                  <a:pos x="424" y="2909"/>
                </a:cxn>
                <a:cxn ang="0">
                  <a:pos x="424" y="2811"/>
                </a:cxn>
                <a:cxn ang="0">
                  <a:pos x="508" y="2811"/>
                </a:cxn>
                <a:cxn ang="0">
                  <a:pos x="528" y="1710"/>
                </a:cxn>
                <a:cxn ang="0">
                  <a:pos x="389" y="1585"/>
                </a:cxn>
                <a:cxn ang="0">
                  <a:pos x="383" y="140"/>
                </a:cxn>
                <a:cxn ang="0">
                  <a:pos x="32" y="0"/>
                </a:cxn>
                <a:cxn ang="0">
                  <a:pos x="32" y="0"/>
                </a:cxn>
              </a:cxnLst>
              <a:rect l="0" t="0" r="r" b="b"/>
              <a:pathLst>
                <a:path w="1257" h="3354">
                  <a:moveTo>
                    <a:pt x="32" y="0"/>
                  </a:moveTo>
                  <a:lnTo>
                    <a:pt x="0" y="3249"/>
                  </a:lnTo>
                  <a:lnTo>
                    <a:pt x="119" y="3208"/>
                  </a:lnTo>
                  <a:lnTo>
                    <a:pt x="177" y="3275"/>
                  </a:lnTo>
                  <a:lnTo>
                    <a:pt x="264" y="3223"/>
                  </a:lnTo>
                  <a:lnTo>
                    <a:pt x="296" y="3275"/>
                  </a:lnTo>
                  <a:lnTo>
                    <a:pt x="311" y="3354"/>
                  </a:lnTo>
                  <a:lnTo>
                    <a:pt x="430" y="3281"/>
                  </a:lnTo>
                  <a:lnTo>
                    <a:pt x="523" y="3322"/>
                  </a:lnTo>
                  <a:lnTo>
                    <a:pt x="555" y="3249"/>
                  </a:lnTo>
                  <a:lnTo>
                    <a:pt x="656" y="3261"/>
                  </a:lnTo>
                  <a:lnTo>
                    <a:pt x="714" y="3322"/>
                  </a:lnTo>
                  <a:lnTo>
                    <a:pt x="761" y="3281"/>
                  </a:lnTo>
                  <a:lnTo>
                    <a:pt x="833" y="3322"/>
                  </a:lnTo>
                  <a:lnTo>
                    <a:pt x="880" y="3235"/>
                  </a:lnTo>
                  <a:lnTo>
                    <a:pt x="967" y="3240"/>
                  </a:lnTo>
                  <a:lnTo>
                    <a:pt x="1060" y="3287"/>
                  </a:lnTo>
                  <a:lnTo>
                    <a:pt x="1159" y="3235"/>
                  </a:lnTo>
                  <a:lnTo>
                    <a:pt x="1237" y="3275"/>
                  </a:lnTo>
                  <a:lnTo>
                    <a:pt x="1211" y="3116"/>
                  </a:lnTo>
                  <a:lnTo>
                    <a:pt x="1257" y="3089"/>
                  </a:lnTo>
                  <a:lnTo>
                    <a:pt x="1252" y="2936"/>
                  </a:lnTo>
                  <a:lnTo>
                    <a:pt x="424" y="2909"/>
                  </a:lnTo>
                  <a:lnTo>
                    <a:pt x="424" y="2811"/>
                  </a:lnTo>
                  <a:lnTo>
                    <a:pt x="508" y="2811"/>
                  </a:lnTo>
                  <a:lnTo>
                    <a:pt x="528" y="1710"/>
                  </a:lnTo>
                  <a:lnTo>
                    <a:pt x="389" y="1585"/>
                  </a:lnTo>
                  <a:lnTo>
                    <a:pt x="383" y="14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F59E9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09" name="Freeform 189"/>
            <p:cNvSpPr>
              <a:spLocks/>
            </p:cNvSpPr>
            <p:nvPr/>
          </p:nvSpPr>
          <p:spPr bwMode="auto">
            <a:xfrm>
              <a:off x="2367" y="3696"/>
              <a:ext cx="1995" cy="264"/>
            </a:xfrm>
            <a:custGeom>
              <a:avLst/>
              <a:gdLst/>
              <a:ahLst/>
              <a:cxnLst>
                <a:cxn ang="0">
                  <a:pos x="125" y="26"/>
                </a:cxn>
                <a:cxn ang="0">
                  <a:pos x="1795" y="0"/>
                </a:cxn>
                <a:cxn ang="0">
                  <a:pos x="1995" y="264"/>
                </a:cxn>
                <a:cxn ang="0">
                  <a:pos x="0" y="264"/>
                </a:cxn>
                <a:cxn ang="0">
                  <a:pos x="125" y="26"/>
                </a:cxn>
                <a:cxn ang="0">
                  <a:pos x="125" y="26"/>
                </a:cxn>
              </a:cxnLst>
              <a:rect l="0" t="0" r="r" b="b"/>
              <a:pathLst>
                <a:path w="1995" h="264">
                  <a:moveTo>
                    <a:pt x="125" y="26"/>
                  </a:moveTo>
                  <a:lnTo>
                    <a:pt x="1795" y="0"/>
                  </a:lnTo>
                  <a:lnTo>
                    <a:pt x="1995" y="264"/>
                  </a:lnTo>
                  <a:lnTo>
                    <a:pt x="0" y="264"/>
                  </a:lnTo>
                  <a:lnTo>
                    <a:pt x="125" y="26"/>
                  </a:lnTo>
                  <a:close/>
                </a:path>
              </a:pathLst>
            </a:custGeom>
            <a:solidFill>
              <a:srgbClr val="F59E9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08" name="Freeform 188"/>
            <p:cNvSpPr>
              <a:spLocks/>
            </p:cNvSpPr>
            <p:nvPr/>
          </p:nvSpPr>
          <p:spPr bwMode="auto">
            <a:xfrm>
              <a:off x="5951" y="2233"/>
              <a:ext cx="1040" cy="1193"/>
            </a:xfrm>
            <a:custGeom>
              <a:avLst/>
              <a:gdLst/>
              <a:ahLst/>
              <a:cxnLst>
                <a:cxn ang="0">
                  <a:pos x="119" y="23"/>
                </a:cxn>
                <a:cxn ang="0">
                  <a:pos x="145" y="830"/>
                </a:cxn>
                <a:cxn ang="0">
                  <a:pos x="203" y="848"/>
                </a:cxn>
                <a:cxn ang="0">
                  <a:pos x="227" y="967"/>
                </a:cxn>
                <a:cxn ang="0">
                  <a:pos x="0" y="949"/>
                </a:cxn>
                <a:cxn ang="0">
                  <a:pos x="1040" y="1193"/>
                </a:cxn>
                <a:cxn ang="0">
                  <a:pos x="990" y="0"/>
                </a:cxn>
                <a:cxn ang="0">
                  <a:pos x="119" y="23"/>
                </a:cxn>
                <a:cxn ang="0">
                  <a:pos x="119" y="23"/>
                </a:cxn>
              </a:cxnLst>
              <a:rect l="0" t="0" r="r" b="b"/>
              <a:pathLst>
                <a:path w="1040" h="1193">
                  <a:moveTo>
                    <a:pt x="119" y="23"/>
                  </a:moveTo>
                  <a:lnTo>
                    <a:pt x="145" y="830"/>
                  </a:lnTo>
                  <a:lnTo>
                    <a:pt x="203" y="848"/>
                  </a:lnTo>
                  <a:lnTo>
                    <a:pt x="227" y="967"/>
                  </a:lnTo>
                  <a:lnTo>
                    <a:pt x="0" y="949"/>
                  </a:lnTo>
                  <a:lnTo>
                    <a:pt x="1040" y="1193"/>
                  </a:lnTo>
                  <a:lnTo>
                    <a:pt x="990" y="0"/>
                  </a:lnTo>
                  <a:lnTo>
                    <a:pt x="119" y="23"/>
                  </a:lnTo>
                  <a:close/>
                </a:path>
              </a:pathLst>
            </a:custGeom>
            <a:solidFill>
              <a:srgbClr val="F59E9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07" name="Freeform 187"/>
            <p:cNvSpPr>
              <a:spLocks/>
            </p:cNvSpPr>
            <p:nvPr/>
          </p:nvSpPr>
          <p:spPr bwMode="auto">
            <a:xfrm>
              <a:off x="3169" y="2273"/>
              <a:ext cx="1748" cy="947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787" y="947"/>
                </a:cxn>
                <a:cxn ang="0">
                  <a:pos x="1652" y="927"/>
                </a:cxn>
                <a:cxn ang="0">
                  <a:pos x="1652" y="845"/>
                </a:cxn>
                <a:cxn ang="0">
                  <a:pos x="1748" y="834"/>
                </a:cxn>
                <a:cxn ang="0">
                  <a:pos x="1716" y="0"/>
                </a:cxn>
                <a:cxn ang="0">
                  <a:pos x="0" y="21"/>
                </a:cxn>
                <a:cxn ang="0">
                  <a:pos x="0" y="21"/>
                </a:cxn>
              </a:cxnLst>
              <a:rect l="0" t="0" r="r" b="b"/>
              <a:pathLst>
                <a:path w="1748" h="947">
                  <a:moveTo>
                    <a:pt x="0" y="21"/>
                  </a:moveTo>
                  <a:lnTo>
                    <a:pt x="787" y="947"/>
                  </a:lnTo>
                  <a:lnTo>
                    <a:pt x="1652" y="927"/>
                  </a:lnTo>
                  <a:lnTo>
                    <a:pt x="1652" y="845"/>
                  </a:lnTo>
                  <a:lnTo>
                    <a:pt x="1748" y="834"/>
                  </a:lnTo>
                  <a:lnTo>
                    <a:pt x="1716" y="0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F59E9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06" name="Freeform 186"/>
            <p:cNvSpPr>
              <a:spLocks/>
            </p:cNvSpPr>
            <p:nvPr/>
          </p:nvSpPr>
          <p:spPr bwMode="auto">
            <a:xfrm>
              <a:off x="2919" y="857"/>
              <a:ext cx="311" cy="496"/>
            </a:xfrm>
            <a:custGeom>
              <a:avLst/>
              <a:gdLst/>
              <a:ahLst/>
              <a:cxnLst>
                <a:cxn ang="0">
                  <a:pos x="311" y="0"/>
                </a:cxn>
                <a:cxn ang="0">
                  <a:pos x="311" y="487"/>
                </a:cxn>
                <a:cxn ang="0">
                  <a:pos x="0" y="496"/>
                </a:cxn>
                <a:cxn ang="0">
                  <a:pos x="20" y="278"/>
                </a:cxn>
                <a:cxn ang="0">
                  <a:pos x="311" y="0"/>
                </a:cxn>
                <a:cxn ang="0">
                  <a:pos x="311" y="0"/>
                </a:cxn>
              </a:cxnLst>
              <a:rect l="0" t="0" r="r" b="b"/>
              <a:pathLst>
                <a:path w="311" h="496">
                  <a:moveTo>
                    <a:pt x="311" y="0"/>
                  </a:moveTo>
                  <a:lnTo>
                    <a:pt x="311" y="487"/>
                  </a:lnTo>
                  <a:lnTo>
                    <a:pt x="0" y="496"/>
                  </a:lnTo>
                  <a:lnTo>
                    <a:pt x="20" y="278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F59E9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05" name="Freeform 185"/>
            <p:cNvSpPr>
              <a:spLocks/>
            </p:cNvSpPr>
            <p:nvPr/>
          </p:nvSpPr>
          <p:spPr bwMode="auto">
            <a:xfrm>
              <a:off x="3221" y="334"/>
              <a:ext cx="1173" cy="1016"/>
            </a:xfrm>
            <a:custGeom>
              <a:avLst/>
              <a:gdLst/>
              <a:ahLst/>
              <a:cxnLst>
                <a:cxn ang="0">
                  <a:pos x="0" y="482"/>
                </a:cxn>
                <a:cxn ang="0">
                  <a:pos x="865" y="470"/>
                </a:cxn>
                <a:cxn ang="0">
                  <a:pos x="874" y="1016"/>
                </a:cxn>
                <a:cxn ang="0">
                  <a:pos x="1165" y="1007"/>
                </a:cxn>
                <a:cxn ang="0">
                  <a:pos x="1173" y="662"/>
                </a:cxn>
                <a:cxn ang="0">
                  <a:pos x="467" y="0"/>
                </a:cxn>
                <a:cxn ang="0">
                  <a:pos x="0" y="482"/>
                </a:cxn>
                <a:cxn ang="0">
                  <a:pos x="0" y="482"/>
                </a:cxn>
              </a:cxnLst>
              <a:rect l="0" t="0" r="r" b="b"/>
              <a:pathLst>
                <a:path w="1173" h="1016">
                  <a:moveTo>
                    <a:pt x="0" y="482"/>
                  </a:moveTo>
                  <a:lnTo>
                    <a:pt x="865" y="470"/>
                  </a:lnTo>
                  <a:lnTo>
                    <a:pt x="874" y="1016"/>
                  </a:lnTo>
                  <a:lnTo>
                    <a:pt x="1165" y="1007"/>
                  </a:lnTo>
                  <a:lnTo>
                    <a:pt x="1173" y="662"/>
                  </a:lnTo>
                  <a:lnTo>
                    <a:pt x="467" y="0"/>
                  </a:lnTo>
                  <a:lnTo>
                    <a:pt x="0" y="482"/>
                  </a:lnTo>
                  <a:close/>
                </a:path>
              </a:pathLst>
            </a:custGeom>
            <a:solidFill>
              <a:srgbClr val="F59E9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04" name="Freeform 184"/>
            <p:cNvSpPr>
              <a:spLocks/>
            </p:cNvSpPr>
            <p:nvPr/>
          </p:nvSpPr>
          <p:spPr bwMode="auto">
            <a:xfrm>
              <a:off x="6538" y="5688"/>
              <a:ext cx="313" cy="89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5" y="0"/>
                </a:cxn>
                <a:cxn ang="0">
                  <a:pos x="55" y="162"/>
                </a:cxn>
                <a:cxn ang="0">
                  <a:pos x="151" y="162"/>
                </a:cxn>
                <a:cxn ang="0">
                  <a:pos x="130" y="281"/>
                </a:cxn>
                <a:cxn ang="0">
                  <a:pos x="194" y="357"/>
                </a:cxn>
                <a:cxn ang="0">
                  <a:pos x="151" y="453"/>
                </a:cxn>
                <a:cxn ang="0">
                  <a:pos x="247" y="473"/>
                </a:cxn>
                <a:cxn ang="0">
                  <a:pos x="247" y="624"/>
                </a:cxn>
                <a:cxn ang="0">
                  <a:pos x="313" y="798"/>
                </a:cxn>
                <a:cxn ang="0">
                  <a:pos x="107" y="894"/>
                </a:cxn>
                <a:cxn ang="0">
                  <a:pos x="11" y="851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3" h="894">
                  <a:moveTo>
                    <a:pt x="0" y="0"/>
                  </a:moveTo>
                  <a:lnTo>
                    <a:pt x="95" y="0"/>
                  </a:lnTo>
                  <a:lnTo>
                    <a:pt x="55" y="162"/>
                  </a:lnTo>
                  <a:lnTo>
                    <a:pt x="151" y="162"/>
                  </a:lnTo>
                  <a:lnTo>
                    <a:pt x="130" y="281"/>
                  </a:lnTo>
                  <a:lnTo>
                    <a:pt x="194" y="357"/>
                  </a:lnTo>
                  <a:lnTo>
                    <a:pt x="151" y="453"/>
                  </a:lnTo>
                  <a:lnTo>
                    <a:pt x="247" y="473"/>
                  </a:lnTo>
                  <a:lnTo>
                    <a:pt x="247" y="624"/>
                  </a:lnTo>
                  <a:lnTo>
                    <a:pt x="313" y="798"/>
                  </a:lnTo>
                  <a:lnTo>
                    <a:pt x="107" y="894"/>
                  </a:lnTo>
                  <a:lnTo>
                    <a:pt x="11" y="8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7695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03" name="Freeform 183"/>
            <p:cNvSpPr>
              <a:spLocks/>
            </p:cNvSpPr>
            <p:nvPr/>
          </p:nvSpPr>
          <p:spPr bwMode="auto">
            <a:xfrm>
              <a:off x="3953" y="4169"/>
              <a:ext cx="389" cy="128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77" y="1089"/>
                </a:cxn>
                <a:cxn ang="0">
                  <a:pos x="389" y="1284"/>
                </a:cxn>
                <a:cxn ang="0">
                  <a:pos x="0" y="126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89" h="1284">
                  <a:moveTo>
                    <a:pt x="0" y="0"/>
                  </a:moveTo>
                  <a:lnTo>
                    <a:pt x="377" y="1089"/>
                  </a:lnTo>
                  <a:lnTo>
                    <a:pt x="389" y="1284"/>
                  </a:lnTo>
                  <a:lnTo>
                    <a:pt x="0" y="12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7695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02" name="Freeform 182"/>
            <p:cNvSpPr>
              <a:spLocks/>
            </p:cNvSpPr>
            <p:nvPr/>
          </p:nvSpPr>
          <p:spPr bwMode="auto">
            <a:xfrm>
              <a:off x="4432" y="3679"/>
              <a:ext cx="2370" cy="270"/>
            </a:xfrm>
            <a:custGeom>
              <a:avLst/>
              <a:gdLst/>
              <a:ahLst/>
              <a:cxnLst>
                <a:cxn ang="0">
                  <a:pos x="0" y="49"/>
                </a:cxn>
                <a:cxn ang="0">
                  <a:pos x="2364" y="0"/>
                </a:cxn>
                <a:cxn ang="0">
                  <a:pos x="2370" y="232"/>
                </a:cxn>
                <a:cxn ang="0">
                  <a:pos x="168" y="270"/>
                </a:cxn>
                <a:cxn ang="0">
                  <a:pos x="0" y="49"/>
                </a:cxn>
                <a:cxn ang="0">
                  <a:pos x="0" y="49"/>
                </a:cxn>
              </a:cxnLst>
              <a:rect l="0" t="0" r="r" b="b"/>
              <a:pathLst>
                <a:path w="2370" h="270">
                  <a:moveTo>
                    <a:pt x="0" y="49"/>
                  </a:moveTo>
                  <a:lnTo>
                    <a:pt x="2364" y="0"/>
                  </a:lnTo>
                  <a:lnTo>
                    <a:pt x="2370" y="232"/>
                  </a:lnTo>
                  <a:lnTo>
                    <a:pt x="168" y="270"/>
                  </a:lnTo>
                  <a:lnTo>
                    <a:pt x="0" y="49"/>
                  </a:lnTo>
                  <a:close/>
                </a:path>
              </a:pathLst>
            </a:custGeom>
            <a:solidFill>
              <a:srgbClr val="C7695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01" name="Freeform 181"/>
            <p:cNvSpPr>
              <a:spLocks/>
            </p:cNvSpPr>
            <p:nvPr/>
          </p:nvSpPr>
          <p:spPr bwMode="auto">
            <a:xfrm>
              <a:off x="2957" y="1910"/>
              <a:ext cx="4002" cy="477"/>
            </a:xfrm>
            <a:custGeom>
              <a:avLst/>
              <a:gdLst/>
              <a:ahLst/>
              <a:cxnLst>
                <a:cxn ang="0">
                  <a:pos x="0" y="120"/>
                </a:cxn>
                <a:cxn ang="0">
                  <a:pos x="3964" y="0"/>
                </a:cxn>
                <a:cxn ang="0">
                  <a:pos x="4002" y="372"/>
                </a:cxn>
                <a:cxn ang="0">
                  <a:pos x="270" y="477"/>
                </a:cxn>
                <a:cxn ang="0">
                  <a:pos x="0" y="120"/>
                </a:cxn>
                <a:cxn ang="0">
                  <a:pos x="0" y="120"/>
                </a:cxn>
              </a:cxnLst>
              <a:rect l="0" t="0" r="r" b="b"/>
              <a:pathLst>
                <a:path w="4002" h="477">
                  <a:moveTo>
                    <a:pt x="0" y="120"/>
                  </a:moveTo>
                  <a:lnTo>
                    <a:pt x="3964" y="0"/>
                  </a:lnTo>
                  <a:lnTo>
                    <a:pt x="4002" y="372"/>
                  </a:lnTo>
                  <a:lnTo>
                    <a:pt x="270" y="477"/>
                  </a:lnTo>
                  <a:lnTo>
                    <a:pt x="0" y="120"/>
                  </a:lnTo>
                  <a:close/>
                </a:path>
              </a:pathLst>
            </a:custGeom>
            <a:solidFill>
              <a:srgbClr val="C7695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00" name="Freeform 180"/>
            <p:cNvSpPr>
              <a:spLocks/>
            </p:cNvSpPr>
            <p:nvPr/>
          </p:nvSpPr>
          <p:spPr bwMode="auto">
            <a:xfrm>
              <a:off x="1940" y="3661"/>
              <a:ext cx="732" cy="476"/>
            </a:xfrm>
            <a:custGeom>
              <a:avLst/>
              <a:gdLst/>
              <a:ahLst/>
              <a:cxnLst>
                <a:cxn ang="0">
                  <a:pos x="732" y="55"/>
                </a:cxn>
                <a:cxn ang="0">
                  <a:pos x="497" y="346"/>
                </a:cxn>
                <a:cxn ang="0">
                  <a:pos x="314" y="325"/>
                </a:cxn>
                <a:cxn ang="0">
                  <a:pos x="195" y="476"/>
                </a:cxn>
                <a:cxn ang="0">
                  <a:pos x="0" y="325"/>
                </a:cxn>
                <a:cxn ang="0">
                  <a:pos x="215" y="0"/>
                </a:cxn>
                <a:cxn ang="0">
                  <a:pos x="732" y="55"/>
                </a:cxn>
                <a:cxn ang="0">
                  <a:pos x="732" y="55"/>
                </a:cxn>
              </a:cxnLst>
              <a:rect l="0" t="0" r="r" b="b"/>
              <a:pathLst>
                <a:path w="732" h="476">
                  <a:moveTo>
                    <a:pt x="732" y="55"/>
                  </a:moveTo>
                  <a:lnTo>
                    <a:pt x="497" y="346"/>
                  </a:lnTo>
                  <a:lnTo>
                    <a:pt x="314" y="325"/>
                  </a:lnTo>
                  <a:lnTo>
                    <a:pt x="195" y="476"/>
                  </a:lnTo>
                  <a:lnTo>
                    <a:pt x="0" y="325"/>
                  </a:lnTo>
                  <a:lnTo>
                    <a:pt x="215" y="0"/>
                  </a:lnTo>
                  <a:lnTo>
                    <a:pt x="732" y="55"/>
                  </a:lnTo>
                  <a:close/>
                </a:path>
              </a:pathLst>
            </a:custGeom>
            <a:solidFill>
              <a:srgbClr val="C7695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99" name="Freeform 179"/>
            <p:cNvSpPr>
              <a:spLocks/>
            </p:cNvSpPr>
            <p:nvPr/>
          </p:nvSpPr>
          <p:spPr bwMode="auto">
            <a:xfrm>
              <a:off x="2747" y="93"/>
              <a:ext cx="1816" cy="1042"/>
            </a:xfrm>
            <a:custGeom>
              <a:avLst/>
              <a:gdLst/>
              <a:ahLst/>
              <a:cxnLst>
                <a:cxn ang="0">
                  <a:pos x="0" y="938"/>
                </a:cxn>
                <a:cxn ang="0">
                  <a:pos x="27" y="1042"/>
                </a:cxn>
                <a:cxn ang="0">
                  <a:pos x="895" y="174"/>
                </a:cxn>
                <a:cxn ang="0">
                  <a:pos x="1769" y="1036"/>
                </a:cxn>
                <a:cxn ang="0">
                  <a:pos x="1816" y="871"/>
                </a:cxn>
                <a:cxn ang="0">
                  <a:pos x="889" y="0"/>
                </a:cxn>
                <a:cxn ang="0">
                  <a:pos x="0" y="938"/>
                </a:cxn>
                <a:cxn ang="0">
                  <a:pos x="0" y="938"/>
                </a:cxn>
              </a:cxnLst>
              <a:rect l="0" t="0" r="r" b="b"/>
              <a:pathLst>
                <a:path w="1816" h="1042">
                  <a:moveTo>
                    <a:pt x="0" y="938"/>
                  </a:moveTo>
                  <a:lnTo>
                    <a:pt x="27" y="1042"/>
                  </a:lnTo>
                  <a:lnTo>
                    <a:pt x="895" y="174"/>
                  </a:lnTo>
                  <a:lnTo>
                    <a:pt x="1769" y="1036"/>
                  </a:lnTo>
                  <a:lnTo>
                    <a:pt x="1816" y="871"/>
                  </a:lnTo>
                  <a:lnTo>
                    <a:pt x="889" y="0"/>
                  </a:lnTo>
                  <a:lnTo>
                    <a:pt x="0" y="938"/>
                  </a:lnTo>
                  <a:close/>
                </a:path>
              </a:pathLst>
            </a:custGeom>
            <a:solidFill>
              <a:srgbClr val="A65F2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98" name="Freeform 178"/>
            <p:cNvSpPr>
              <a:spLocks/>
            </p:cNvSpPr>
            <p:nvPr/>
          </p:nvSpPr>
          <p:spPr bwMode="auto">
            <a:xfrm>
              <a:off x="317" y="639"/>
              <a:ext cx="2857" cy="1809"/>
            </a:xfrm>
            <a:custGeom>
              <a:avLst/>
              <a:gdLst/>
              <a:ahLst/>
              <a:cxnLst>
                <a:cxn ang="0">
                  <a:pos x="0" y="1515"/>
                </a:cxn>
                <a:cxn ang="0">
                  <a:pos x="1336" y="0"/>
                </a:cxn>
                <a:cxn ang="0">
                  <a:pos x="2857" y="1643"/>
                </a:cxn>
                <a:cxn ang="0">
                  <a:pos x="2683" y="1809"/>
                </a:cxn>
                <a:cxn ang="0">
                  <a:pos x="1356" y="308"/>
                </a:cxn>
                <a:cxn ang="0">
                  <a:pos x="223" y="1605"/>
                </a:cxn>
                <a:cxn ang="0">
                  <a:pos x="0" y="1515"/>
                </a:cxn>
                <a:cxn ang="0">
                  <a:pos x="0" y="1515"/>
                </a:cxn>
              </a:cxnLst>
              <a:rect l="0" t="0" r="r" b="b"/>
              <a:pathLst>
                <a:path w="2857" h="1809">
                  <a:moveTo>
                    <a:pt x="0" y="1515"/>
                  </a:moveTo>
                  <a:lnTo>
                    <a:pt x="1336" y="0"/>
                  </a:lnTo>
                  <a:lnTo>
                    <a:pt x="2857" y="1643"/>
                  </a:lnTo>
                  <a:lnTo>
                    <a:pt x="2683" y="1809"/>
                  </a:lnTo>
                  <a:lnTo>
                    <a:pt x="1356" y="308"/>
                  </a:lnTo>
                  <a:lnTo>
                    <a:pt x="223" y="1605"/>
                  </a:lnTo>
                  <a:lnTo>
                    <a:pt x="0" y="1515"/>
                  </a:lnTo>
                  <a:close/>
                </a:path>
              </a:pathLst>
            </a:custGeom>
            <a:solidFill>
              <a:srgbClr val="A65F2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97" name="Freeform 177"/>
            <p:cNvSpPr>
              <a:spLocks/>
            </p:cNvSpPr>
            <p:nvPr/>
          </p:nvSpPr>
          <p:spPr bwMode="auto">
            <a:xfrm>
              <a:off x="32" y="1890"/>
              <a:ext cx="523" cy="1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" y="166"/>
                </a:cxn>
                <a:cxn ang="0">
                  <a:pos x="363" y="174"/>
                </a:cxn>
                <a:cxn ang="0">
                  <a:pos x="523" y="15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23" h="174">
                  <a:moveTo>
                    <a:pt x="0" y="0"/>
                  </a:moveTo>
                  <a:lnTo>
                    <a:pt x="14" y="166"/>
                  </a:lnTo>
                  <a:lnTo>
                    <a:pt x="363" y="174"/>
                  </a:lnTo>
                  <a:lnTo>
                    <a:pt x="523" y="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5706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96" name="Freeform 176"/>
            <p:cNvSpPr>
              <a:spLocks/>
            </p:cNvSpPr>
            <p:nvPr/>
          </p:nvSpPr>
          <p:spPr bwMode="auto">
            <a:xfrm>
              <a:off x="935" y="4024"/>
              <a:ext cx="1197" cy="198"/>
            </a:xfrm>
            <a:custGeom>
              <a:avLst/>
              <a:gdLst/>
              <a:ahLst/>
              <a:cxnLst>
                <a:cxn ang="0">
                  <a:pos x="0" y="58"/>
                </a:cxn>
                <a:cxn ang="0">
                  <a:pos x="6" y="180"/>
                </a:cxn>
                <a:cxn ang="0">
                  <a:pos x="334" y="198"/>
                </a:cxn>
                <a:cxn ang="0">
                  <a:pos x="1197" y="195"/>
                </a:cxn>
                <a:cxn ang="0">
                  <a:pos x="1194" y="58"/>
                </a:cxn>
                <a:cxn ang="0">
                  <a:pos x="1113" y="0"/>
                </a:cxn>
                <a:cxn ang="0">
                  <a:pos x="0" y="58"/>
                </a:cxn>
                <a:cxn ang="0">
                  <a:pos x="0" y="58"/>
                </a:cxn>
              </a:cxnLst>
              <a:rect l="0" t="0" r="r" b="b"/>
              <a:pathLst>
                <a:path w="1197" h="198">
                  <a:moveTo>
                    <a:pt x="0" y="58"/>
                  </a:moveTo>
                  <a:lnTo>
                    <a:pt x="6" y="180"/>
                  </a:lnTo>
                  <a:lnTo>
                    <a:pt x="334" y="198"/>
                  </a:lnTo>
                  <a:lnTo>
                    <a:pt x="1197" y="195"/>
                  </a:lnTo>
                  <a:lnTo>
                    <a:pt x="1194" y="58"/>
                  </a:lnTo>
                  <a:lnTo>
                    <a:pt x="1113" y="0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B8B8D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95" name="Freeform 175"/>
            <p:cNvSpPr>
              <a:spLocks/>
            </p:cNvSpPr>
            <p:nvPr/>
          </p:nvSpPr>
          <p:spPr bwMode="auto">
            <a:xfrm>
              <a:off x="1194" y="2314"/>
              <a:ext cx="351" cy="366"/>
            </a:xfrm>
            <a:custGeom>
              <a:avLst/>
              <a:gdLst/>
              <a:ahLst/>
              <a:cxnLst>
                <a:cxn ang="0">
                  <a:pos x="0" y="26"/>
                </a:cxn>
                <a:cxn ang="0">
                  <a:pos x="0" y="366"/>
                </a:cxn>
                <a:cxn ang="0">
                  <a:pos x="351" y="363"/>
                </a:cxn>
                <a:cxn ang="0">
                  <a:pos x="345" y="334"/>
                </a:cxn>
                <a:cxn ang="0">
                  <a:pos x="58" y="331"/>
                </a:cxn>
                <a:cxn ang="0">
                  <a:pos x="58" y="145"/>
                </a:cxn>
                <a:cxn ang="0">
                  <a:pos x="345" y="137"/>
                </a:cxn>
                <a:cxn ang="0">
                  <a:pos x="345" y="0"/>
                </a:cxn>
                <a:cxn ang="0">
                  <a:pos x="0" y="26"/>
                </a:cxn>
                <a:cxn ang="0">
                  <a:pos x="0" y="26"/>
                </a:cxn>
              </a:cxnLst>
              <a:rect l="0" t="0" r="r" b="b"/>
              <a:pathLst>
                <a:path w="351" h="366">
                  <a:moveTo>
                    <a:pt x="0" y="26"/>
                  </a:moveTo>
                  <a:lnTo>
                    <a:pt x="0" y="366"/>
                  </a:lnTo>
                  <a:lnTo>
                    <a:pt x="351" y="363"/>
                  </a:lnTo>
                  <a:lnTo>
                    <a:pt x="345" y="334"/>
                  </a:lnTo>
                  <a:lnTo>
                    <a:pt x="58" y="331"/>
                  </a:lnTo>
                  <a:lnTo>
                    <a:pt x="58" y="145"/>
                  </a:lnTo>
                  <a:lnTo>
                    <a:pt x="345" y="137"/>
                  </a:lnTo>
                  <a:lnTo>
                    <a:pt x="345" y="0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rgbClr val="8989A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94" name="Freeform 174"/>
            <p:cNvSpPr>
              <a:spLocks/>
            </p:cNvSpPr>
            <p:nvPr/>
          </p:nvSpPr>
          <p:spPr bwMode="auto">
            <a:xfrm>
              <a:off x="1754" y="2317"/>
              <a:ext cx="355" cy="331"/>
            </a:xfrm>
            <a:custGeom>
              <a:avLst/>
              <a:gdLst/>
              <a:ahLst/>
              <a:cxnLst>
                <a:cxn ang="0">
                  <a:pos x="9" y="9"/>
                </a:cxn>
                <a:cxn ang="0">
                  <a:pos x="0" y="328"/>
                </a:cxn>
                <a:cxn ang="0">
                  <a:pos x="352" y="331"/>
                </a:cxn>
                <a:cxn ang="0">
                  <a:pos x="352" y="305"/>
                </a:cxn>
                <a:cxn ang="0">
                  <a:pos x="67" y="305"/>
                </a:cxn>
                <a:cxn ang="0">
                  <a:pos x="67" y="134"/>
                </a:cxn>
                <a:cxn ang="0">
                  <a:pos x="355" y="136"/>
                </a:cxn>
                <a:cxn ang="0">
                  <a:pos x="355" y="0"/>
                </a:cxn>
                <a:cxn ang="0">
                  <a:pos x="9" y="9"/>
                </a:cxn>
                <a:cxn ang="0">
                  <a:pos x="9" y="9"/>
                </a:cxn>
              </a:cxnLst>
              <a:rect l="0" t="0" r="r" b="b"/>
              <a:pathLst>
                <a:path w="355" h="331">
                  <a:moveTo>
                    <a:pt x="9" y="9"/>
                  </a:moveTo>
                  <a:lnTo>
                    <a:pt x="0" y="328"/>
                  </a:lnTo>
                  <a:lnTo>
                    <a:pt x="352" y="331"/>
                  </a:lnTo>
                  <a:lnTo>
                    <a:pt x="352" y="305"/>
                  </a:lnTo>
                  <a:lnTo>
                    <a:pt x="67" y="305"/>
                  </a:lnTo>
                  <a:lnTo>
                    <a:pt x="67" y="134"/>
                  </a:lnTo>
                  <a:lnTo>
                    <a:pt x="355" y="136"/>
                  </a:lnTo>
                  <a:lnTo>
                    <a:pt x="355" y="0"/>
                  </a:lnTo>
                  <a:lnTo>
                    <a:pt x="9" y="9"/>
                  </a:lnTo>
                  <a:close/>
                </a:path>
              </a:pathLst>
            </a:custGeom>
            <a:solidFill>
              <a:srgbClr val="8989A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93" name="Freeform 173"/>
            <p:cNvSpPr>
              <a:spLocks/>
            </p:cNvSpPr>
            <p:nvPr/>
          </p:nvSpPr>
          <p:spPr bwMode="auto">
            <a:xfrm>
              <a:off x="874" y="929"/>
              <a:ext cx="877" cy="1121"/>
            </a:xfrm>
            <a:custGeom>
              <a:avLst/>
              <a:gdLst/>
              <a:ahLst/>
              <a:cxnLst>
                <a:cxn ang="0">
                  <a:pos x="877" y="105"/>
                </a:cxn>
                <a:cxn ang="0">
                  <a:pos x="12" y="1121"/>
                </a:cxn>
                <a:cxn ang="0">
                  <a:pos x="0" y="944"/>
                </a:cxn>
                <a:cxn ang="0">
                  <a:pos x="802" y="0"/>
                </a:cxn>
                <a:cxn ang="0">
                  <a:pos x="877" y="105"/>
                </a:cxn>
                <a:cxn ang="0">
                  <a:pos x="877" y="105"/>
                </a:cxn>
              </a:cxnLst>
              <a:rect l="0" t="0" r="r" b="b"/>
              <a:pathLst>
                <a:path w="877" h="1121">
                  <a:moveTo>
                    <a:pt x="877" y="105"/>
                  </a:moveTo>
                  <a:lnTo>
                    <a:pt x="12" y="1121"/>
                  </a:lnTo>
                  <a:lnTo>
                    <a:pt x="0" y="944"/>
                  </a:lnTo>
                  <a:lnTo>
                    <a:pt x="802" y="0"/>
                  </a:lnTo>
                  <a:lnTo>
                    <a:pt x="877" y="105"/>
                  </a:lnTo>
                  <a:close/>
                </a:path>
              </a:pathLst>
            </a:custGeom>
            <a:solidFill>
              <a:srgbClr val="B8B8D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92" name="Freeform 172"/>
            <p:cNvSpPr>
              <a:spLocks/>
            </p:cNvSpPr>
            <p:nvPr/>
          </p:nvSpPr>
          <p:spPr bwMode="auto">
            <a:xfrm>
              <a:off x="2140" y="2514"/>
              <a:ext cx="2095" cy="1214"/>
            </a:xfrm>
            <a:custGeom>
              <a:avLst/>
              <a:gdLst/>
              <a:ahLst/>
              <a:cxnLst>
                <a:cxn ang="0">
                  <a:pos x="0" y="1191"/>
                </a:cxn>
                <a:cxn ang="0">
                  <a:pos x="1000" y="0"/>
                </a:cxn>
                <a:cxn ang="0">
                  <a:pos x="1212" y="177"/>
                </a:cxn>
                <a:cxn ang="0">
                  <a:pos x="2095" y="1202"/>
                </a:cxn>
                <a:cxn ang="0">
                  <a:pos x="1932" y="1165"/>
                </a:cxn>
                <a:cxn ang="0">
                  <a:pos x="1226" y="366"/>
                </a:cxn>
                <a:cxn ang="0">
                  <a:pos x="500" y="1214"/>
                </a:cxn>
                <a:cxn ang="0">
                  <a:pos x="0" y="1191"/>
                </a:cxn>
                <a:cxn ang="0">
                  <a:pos x="0" y="1191"/>
                </a:cxn>
              </a:cxnLst>
              <a:rect l="0" t="0" r="r" b="b"/>
              <a:pathLst>
                <a:path w="2095" h="1214">
                  <a:moveTo>
                    <a:pt x="0" y="1191"/>
                  </a:moveTo>
                  <a:lnTo>
                    <a:pt x="1000" y="0"/>
                  </a:lnTo>
                  <a:lnTo>
                    <a:pt x="1212" y="177"/>
                  </a:lnTo>
                  <a:lnTo>
                    <a:pt x="2095" y="1202"/>
                  </a:lnTo>
                  <a:lnTo>
                    <a:pt x="1932" y="1165"/>
                  </a:lnTo>
                  <a:lnTo>
                    <a:pt x="1226" y="366"/>
                  </a:lnTo>
                  <a:lnTo>
                    <a:pt x="500" y="1214"/>
                  </a:lnTo>
                  <a:lnTo>
                    <a:pt x="0" y="1191"/>
                  </a:lnTo>
                  <a:close/>
                </a:path>
              </a:pathLst>
            </a:custGeom>
            <a:solidFill>
              <a:srgbClr val="B8B8D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91" name="Freeform 171"/>
            <p:cNvSpPr>
              <a:spLocks/>
            </p:cNvSpPr>
            <p:nvPr/>
          </p:nvSpPr>
          <p:spPr bwMode="auto">
            <a:xfrm>
              <a:off x="3831" y="4100"/>
              <a:ext cx="133" cy="485"/>
            </a:xfrm>
            <a:custGeom>
              <a:avLst/>
              <a:gdLst/>
              <a:ahLst/>
              <a:cxnLst>
                <a:cxn ang="0">
                  <a:pos x="122" y="0"/>
                </a:cxn>
                <a:cxn ang="0">
                  <a:pos x="9" y="229"/>
                </a:cxn>
                <a:cxn ang="0">
                  <a:pos x="0" y="403"/>
                </a:cxn>
                <a:cxn ang="0">
                  <a:pos x="133" y="485"/>
                </a:cxn>
                <a:cxn ang="0">
                  <a:pos x="122" y="0"/>
                </a:cxn>
                <a:cxn ang="0">
                  <a:pos x="122" y="0"/>
                </a:cxn>
              </a:cxnLst>
              <a:rect l="0" t="0" r="r" b="b"/>
              <a:pathLst>
                <a:path w="133" h="485">
                  <a:moveTo>
                    <a:pt x="122" y="0"/>
                  </a:moveTo>
                  <a:lnTo>
                    <a:pt x="9" y="229"/>
                  </a:lnTo>
                  <a:lnTo>
                    <a:pt x="0" y="403"/>
                  </a:lnTo>
                  <a:lnTo>
                    <a:pt x="133" y="485"/>
                  </a:lnTo>
                  <a:lnTo>
                    <a:pt x="122" y="0"/>
                  </a:lnTo>
                  <a:close/>
                </a:path>
              </a:pathLst>
            </a:custGeom>
            <a:solidFill>
              <a:srgbClr val="B8B8D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90" name="Freeform 170"/>
            <p:cNvSpPr>
              <a:spLocks/>
            </p:cNvSpPr>
            <p:nvPr/>
          </p:nvSpPr>
          <p:spPr bwMode="auto">
            <a:xfrm>
              <a:off x="4897" y="2120"/>
              <a:ext cx="1170" cy="301"/>
            </a:xfrm>
            <a:custGeom>
              <a:avLst/>
              <a:gdLst/>
              <a:ahLst/>
              <a:cxnLst>
                <a:cxn ang="0">
                  <a:pos x="14" y="301"/>
                </a:cxn>
                <a:cxn ang="0">
                  <a:pos x="116" y="299"/>
                </a:cxn>
                <a:cxn ang="0">
                  <a:pos x="119" y="119"/>
                </a:cxn>
                <a:cxn ang="0">
                  <a:pos x="476" y="124"/>
                </a:cxn>
                <a:cxn ang="0">
                  <a:pos x="499" y="281"/>
                </a:cxn>
                <a:cxn ang="0">
                  <a:pos x="694" y="278"/>
                </a:cxn>
                <a:cxn ang="0">
                  <a:pos x="697" y="124"/>
                </a:cxn>
                <a:cxn ang="0">
                  <a:pos x="1060" y="130"/>
                </a:cxn>
                <a:cxn ang="0">
                  <a:pos x="1083" y="255"/>
                </a:cxn>
                <a:cxn ang="0">
                  <a:pos x="1170" y="264"/>
                </a:cxn>
                <a:cxn ang="0">
                  <a:pos x="1170" y="0"/>
                </a:cxn>
                <a:cxn ang="0">
                  <a:pos x="0" y="26"/>
                </a:cxn>
                <a:cxn ang="0">
                  <a:pos x="14" y="301"/>
                </a:cxn>
                <a:cxn ang="0">
                  <a:pos x="14" y="301"/>
                </a:cxn>
              </a:cxnLst>
              <a:rect l="0" t="0" r="r" b="b"/>
              <a:pathLst>
                <a:path w="1170" h="301">
                  <a:moveTo>
                    <a:pt x="14" y="301"/>
                  </a:moveTo>
                  <a:lnTo>
                    <a:pt x="116" y="299"/>
                  </a:lnTo>
                  <a:lnTo>
                    <a:pt x="119" y="119"/>
                  </a:lnTo>
                  <a:lnTo>
                    <a:pt x="476" y="124"/>
                  </a:lnTo>
                  <a:lnTo>
                    <a:pt x="499" y="281"/>
                  </a:lnTo>
                  <a:lnTo>
                    <a:pt x="694" y="278"/>
                  </a:lnTo>
                  <a:lnTo>
                    <a:pt x="697" y="124"/>
                  </a:lnTo>
                  <a:lnTo>
                    <a:pt x="1060" y="130"/>
                  </a:lnTo>
                  <a:lnTo>
                    <a:pt x="1083" y="255"/>
                  </a:lnTo>
                  <a:lnTo>
                    <a:pt x="1170" y="264"/>
                  </a:lnTo>
                  <a:lnTo>
                    <a:pt x="1170" y="0"/>
                  </a:lnTo>
                  <a:lnTo>
                    <a:pt x="0" y="26"/>
                  </a:lnTo>
                  <a:lnTo>
                    <a:pt x="14" y="301"/>
                  </a:lnTo>
                  <a:close/>
                </a:path>
              </a:pathLst>
            </a:custGeom>
            <a:solidFill>
              <a:srgbClr val="B8B8D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89" name="Freeform 169"/>
            <p:cNvSpPr>
              <a:spLocks/>
            </p:cNvSpPr>
            <p:nvPr/>
          </p:nvSpPr>
          <p:spPr bwMode="auto">
            <a:xfrm>
              <a:off x="5016" y="2247"/>
              <a:ext cx="369" cy="36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360"/>
                </a:cxn>
                <a:cxn ang="0">
                  <a:pos x="55" y="366"/>
                </a:cxn>
                <a:cxn ang="0">
                  <a:pos x="61" y="186"/>
                </a:cxn>
                <a:cxn ang="0">
                  <a:pos x="363" y="186"/>
                </a:cxn>
                <a:cxn ang="0">
                  <a:pos x="369" y="0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369" h="366">
                  <a:moveTo>
                    <a:pt x="6" y="6"/>
                  </a:moveTo>
                  <a:lnTo>
                    <a:pt x="0" y="360"/>
                  </a:lnTo>
                  <a:lnTo>
                    <a:pt x="55" y="366"/>
                  </a:lnTo>
                  <a:lnTo>
                    <a:pt x="61" y="186"/>
                  </a:lnTo>
                  <a:lnTo>
                    <a:pt x="363" y="186"/>
                  </a:lnTo>
                  <a:lnTo>
                    <a:pt x="369" y="0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8989A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88" name="Freeform 168"/>
            <p:cNvSpPr>
              <a:spLocks/>
            </p:cNvSpPr>
            <p:nvPr/>
          </p:nvSpPr>
          <p:spPr bwMode="auto">
            <a:xfrm>
              <a:off x="5600" y="2270"/>
              <a:ext cx="374" cy="346"/>
            </a:xfrm>
            <a:custGeom>
              <a:avLst/>
              <a:gdLst/>
              <a:ahLst/>
              <a:cxnLst>
                <a:cxn ang="0">
                  <a:pos x="8" y="15"/>
                </a:cxn>
                <a:cxn ang="0">
                  <a:pos x="0" y="331"/>
                </a:cxn>
                <a:cxn ang="0">
                  <a:pos x="244" y="346"/>
                </a:cxn>
                <a:cxn ang="0">
                  <a:pos x="241" y="207"/>
                </a:cxn>
                <a:cxn ang="0">
                  <a:pos x="374" y="143"/>
                </a:cxn>
                <a:cxn ang="0">
                  <a:pos x="357" y="0"/>
                </a:cxn>
                <a:cxn ang="0">
                  <a:pos x="8" y="15"/>
                </a:cxn>
                <a:cxn ang="0">
                  <a:pos x="8" y="15"/>
                </a:cxn>
              </a:cxnLst>
              <a:rect l="0" t="0" r="r" b="b"/>
              <a:pathLst>
                <a:path w="374" h="346">
                  <a:moveTo>
                    <a:pt x="8" y="15"/>
                  </a:moveTo>
                  <a:lnTo>
                    <a:pt x="0" y="331"/>
                  </a:lnTo>
                  <a:lnTo>
                    <a:pt x="244" y="346"/>
                  </a:lnTo>
                  <a:lnTo>
                    <a:pt x="241" y="207"/>
                  </a:lnTo>
                  <a:lnTo>
                    <a:pt x="374" y="143"/>
                  </a:lnTo>
                  <a:lnTo>
                    <a:pt x="357" y="0"/>
                  </a:lnTo>
                  <a:lnTo>
                    <a:pt x="8" y="15"/>
                  </a:lnTo>
                  <a:close/>
                </a:path>
              </a:pathLst>
            </a:custGeom>
            <a:solidFill>
              <a:srgbClr val="8989A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87" name="Freeform 167"/>
            <p:cNvSpPr>
              <a:spLocks/>
            </p:cNvSpPr>
            <p:nvPr/>
          </p:nvSpPr>
          <p:spPr bwMode="auto">
            <a:xfrm>
              <a:off x="5019" y="2686"/>
              <a:ext cx="371" cy="136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0" y="130"/>
                </a:cxn>
                <a:cxn ang="0">
                  <a:pos x="75" y="136"/>
                </a:cxn>
                <a:cxn ang="0">
                  <a:pos x="81" y="90"/>
                </a:cxn>
                <a:cxn ang="0">
                  <a:pos x="371" y="81"/>
                </a:cxn>
                <a:cxn ang="0">
                  <a:pos x="363" y="0"/>
                </a:cxn>
                <a:cxn ang="0">
                  <a:pos x="0" y="14"/>
                </a:cxn>
                <a:cxn ang="0">
                  <a:pos x="0" y="14"/>
                </a:cxn>
              </a:cxnLst>
              <a:rect l="0" t="0" r="r" b="b"/>
              <a:pathLst>
                <a:path w="371" h="136">
                  <a:moveTo>
                    <a:pt x="0" y="14"/>
                  </a:moveTo>
                  <a:lnTo>
                    <a:pt x="0" y="130"/>
                  </a:lnTo>
                  <a:lnTo>
                    <a:pt x="75" y="136"/>
                  </a:lnTo>
                  <a:lnTo>
                    <a:pt x="81" y="90"/>
                  </a:lnTo>
                  <a:lnTo>
                    <a:pt x="371" y="81"/>
                  </a:lnTo>
                  <a:lnTo>
                    <a:pt x="363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8989A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86" name="Freeform 166"/>
            <p:cNvSpPr>
              <a:spLocks/>
            </p:cNvSpPr>
            <p:nvPr/>
          </p:nvSpPr>
          <p:spPr bwMode="auto">
            <a:xfrm>
              <a:off x="5614" y="2694"/>
              <a:ext cx="366" cy="1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5"/>
                </a:cxn>
                <a:cxn ang="0">
                  <a:pos x="67" y="117"/>
                </a:cxn>
                <a:cxn ang="0">
                  <a:pos x="67" y="93"/>
                </a:cxn>
                <a:cxn ang="0">
                  <a:pos x="366" y="76"/>
                </a:cxn>
                <a:cxn ang="0">
                  <a:pos x="36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66" h="125">
                  <a:moveTo>
                    <a:pt x="0" y="0"/>
                  </a:moveTo>
                  <a:lnTo>
                    <a:pt x="0" y="125"/>
                  </a:lnTo>
                  <a:lnTo>
                    <a:pt x="67" y="117"/>
                  </a:lnTo>
                  <a:lnTo>
                    <a:pt x="67" y="93"/>
                  </a:lnTo>
                  <a:lnTo>
                    <a:pt x="366" y="76"/>
                  </a:lnTo>
                  <a:lnTo>
                    <a:pt x="36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989A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85" name="Freeform 165"/>
            <p:cNvSpPr>
              <a:spLocks/>
            </p:cNvSpPr>
            <p:nvPr/>
          </p:nvSpPr>
          <p:spPr bwMode="auto">
            <a:xfrm>
              <a:off x="4348" y="3925"/>
              <a:ext cx="2164" cy="207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119"/>
                </a:cxn>
                <a:cxn ang="0">
                  <a:pos x="96" y="207"/>
                </a:cxn>
                <a:cxn ang="0">
                  <a:pos x="380" y="207"/>
                </a:cxn>
                <a:cxn ang="0">
                  <a:pos x="450" y="157"/>
                </a:cxn>
                <a:cxn ang="0">
                  <a:pos x="668" y="175"/>
                </a:cxn>
                <a:cxn ang="0">
                  <a:pos x="967" y="178"/>
                </a:cxn>
                <a:cxn ang="0">
                  <a:pos x="1048" y="131"/>
                </a:cxn>
                <a:cxn ang="0">
                  <a:pos x="1179" y="163"/>
                </a:cxn>
                <a:cxn ang="0">
                  <a:pos x="1490" y="163"/>
                </a:cxn>
                <a:cxn ang="0">
                  <a:pos x="1580" y="131"/>
                </a:cxn>
                <a:cxn ang="0">
                  <a:pos x="1710" y="151"/>
                </a:cxn>
                <a:cxn ang="0">
                  <a:pos x="1989" y="169"/>
                </a:cxn>
                <a:cxn ang="0">
                  <a:pos x="2164" y="93"/>
                </a:cxn>
                <a:cxn ang="0">
                  <a:pos x="2103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2164" h="207">
                  <a:moveTo>
                    <a:pt x="0" y="44"/>
                  </a:moveTo>
                  <a:lnTo>
                    <a:pt x="0" y="119"/>
                  </a:lnTo>
                  <a:lnTo>
                    <a:pt x="96" y="207"/>
                  </a:lnTo>
                  <a:lnTo>
                    <a:pt x="380" y="207"/>
                  </a:lnTo>
                  <a:lnTo>
                    <a:pt x="450" y="157"/>
                  </a:lnTo>
                  <a:lnTo>
                    <a:pt x="668" y="175"/>
                  </a:lnTo>
                  <a:lnTo>
                    <a:pt x="967" y="178"/>
                  </a:lnTo>
                  <a:lnTo>
                    <a:pt x="1048" y="131"/>
                  </a:lnTo>
                  <a:lnTo>
                    <a:pt x="1179" y="163"/>
                  </a:lnTo>
                  <a:lnTo>
                    <a:pt x="1490" y="163"/>
                  </a:lnTo>
                  <a:lnTo>
                    <a:pt x="1580" y="131"/>
                  </a:lnTo>
                  <a:lnTo>
                    <a:pt x="1710" y="151"/>
                  </a:lnTo>
                  <a:lnTo>
                    <a:pt x="1989" y="169"/>
                  </a:lnTo>
                  <a:lnTo>
                    <a:pt x="2164" y="93"/>
                  </a:lnTo>
                  <a:lnTo>
                    <a:pt x="2103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B8B8D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84" name="Freeform 164"/>
            <p:cNvSpPr>
              <a:spLocks/>
            </p:cNvSpPr>
            <p:nvPr/>
          </p:nvSpPr>
          <p:spPr bwMode="auto">
            <a:xfrm>
              <a:off x="0" y="595"/>
              <a:ext cx="3183" cy="1684"/>
            </a:xfrm>
            <a:custGeom>
              <a:avLst/>
              <a:gdLst/>
              <a:ahLst/>
              <a:cxnLst>
                <a:cxn ang="0">
                  <a:pos x="1664" y="0"/>
                </a:cxn>
                <a:cxn ang="0">
                  <a:pos x="514" y="1266"/>
                </a:cxn>
                <a:cxn ang="0">
                  <a:pos x="0" y="1266"/>
                </a:cxn>
                <a:cxn ang="0">
                  <a:pos x="70" y="1376"/>
                </a:cxn>
                <a:cxn ang="0">
                  <a:pos x="531" y="1382"/>
                </a:cxn>
                <a:cxn ang="0">
                  <a:pos x="1685" y="113"/>
                </a:cxn>
                <a:cxn ang="0">
                  <a:pos x="3131" y="1684"/>
                </a:cxn>
                <a:cxn ang="0">
                  <a:pos x="3183" y="1670"/>
                </a:cxn>
                <a:cxn ang="0">
                  <a:pos x="1664" y="0"/>
                </a:cxn>
                <a:cxn ang="0">
                  <a:pos x="1664" y="0"/>
                </a:cxn>
              </a:cxnLst>
              <a:rect l="0" t="0" r="r" b="b"/>
              <a:pathLst>
                <a:path w="3183" h="1684">
                  <a:moveTo>
                    <a:pt x="1664" y="0"/>
                  </a:moveTo>
                  <a:lnTo>
                    <a:pt x="514" y="1266"/>
                  </a:lnTo>
                  <a:lnTo>
                    <a:pt x="0" y="1266"/>
                  </a:lnTo>
                  <a:lnTo>
                    <a:pt x="70" y="1376"/>
                  </a:lnTo>
                  <a:lnTo>
                    <a:pt x="531" y="1382"/>
                  </a:lnTo>
                  <a:lnTo>
                    <a:pt x="1685" y="113"/>
                  </a:lnTo>
                  <a:lnTo>
                    <a:pt x="3131" y="1684"/>
                  </a:lnTo>
                  <a:lnTo>
                    <a:pt x="3183" y="1670"/>
                  </a:lnTo>
                  <a:lnTo>
                    <a:pt x="166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83" name="Freeform 163"/>
            <p:cNvSpPr>
              <a:spLocks/>
            </p:cNvSpPr>
            <p:nvPr/>
          </p:nvSpPr>
          <p:spPr bwMode="auto">
            <a:xfrm>
              <a:off x="90" y="883"/>
              <a:ext cx="1609" cy="1811"/>
            </a:xfrm>
            <a:custGeom>
              <a:avLst/>
              <a:gdLst/>
              <a:ahLst/>
              <a:cxnLst>
                <a:cxn ang="0">
                  <a:pos x="0" y="1173"/>
                </a:cxn>
                <a:cxn ang="0">
                  <a:pos x="331" y="1152"/>
                </a:cxn>
                <a:cxn ang="0">
                  <a:pos x="351" y="1318"/>
                </a:cxn>
                <a:cxn ang="0">
                  <a:pos x="468" y="1303"/>
                </a:cxn>
                <a:cxn ang="0">
                  <a:pos x="1589" y="0"/>
                </a:cxn>
                <a:cxn ang="0">
                  <a:pos x="1609" y="84"/>
                </a:cxn>
                <a:cxn ang="0">
                  <a:pos x="729" y="1094"/>
                </a:cxn>
                <a:cxn ang="0">
                  <a:pos x="697" y="1779"/>
                </a:cxn>
                <a:cxn ang="0">
                  <a:pos x="598" y="1811"/>
                </a:cxn>
                <a:cxn ang="0">
                  <a:pos x="488" y="1538"/>
                </a:cxn>
                <a:cxn ang="0">
                  <a:pos x="331" y="1544"/>
                </a:cxn>
                <a:cxn ang="0">
                  <a:pos x="320" y="1370"/>
                </a:cxn>
                <a:cxn ang="0">
                  <a:pos x="0" y="1173"/>
                </a:cxn>
                <a:cxn ang="0">
                  <a:pos x="0" y="1173"/>
                </a:cxn>
              </a:cxnLst>
              <a:rect l="0" t="0" r="r" b="b"/>
              <a:pathLst>
                <a:path w="1609" h="1811">
                  <a:moveTo>
                    <a:pt x="0" y="1173"/>
                  </a:moveTo>
                  <a:lnTo>
                    <a:pt x="331" y="1152"/>
                  </a:lnTo>
                  <a:lnTo>
                    <a:pt x="351" y="1318"/>
                  </a:lnTo>
                  <a:lnTo>
                    <a:pt x="468" y="1303"/>
                  </a:lnTo>
                  <a:lnTo>
                    <a:pt x="1589" y="0"/>
                  </a:lnTo>
                  <a:lnTo>
                    <a:pt x="1609" y="84"/>
                  </a:lnTo>
                  <a:lnTo>
                    <a:pt x="729" y="1094"/>
                  </a:lnTo>
                  <a:lnTo>
                    <a:pt x="697" y="1779"/>
                  </a:lnTo>
                  <a:lnTo>
                    <a:pt x="598" y="1811"/>
                  </a:lnTo>
                  <a:lnTo>
                    <a:pt x="488" y="1538"/>
                  </a:lnTo>
                  <a:lnTo>
                    <a:pt x="331" y="1544"/>
                  </a:lnTo>
                  <a:lnTo>
                    <a:pt x="320" y="1370"/>
                  </a:lnTo>
                  <a:lnTo>
                    <a:pt x="0" y="117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82" name="Freeform 162"/>
            <p:cNvSpPr>
              <a:spLocks/>
            </p:cNvSpPr>
            <p:nvPr/>
          </p:nvSpPr>
          <p:spPr bwMode="auto">
            <a:xfrm>
              <a:off x="1679" y="883"/>
              <a:ext cx="1336" cy="15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336" y="1480"/>
                </a:cxn>
                <a:cxn ang="0">
                  <a:pos x="1289" y="1544"/>
                </a:cxn>
                <a:cxn ang="0">
                  <a:pos x="11" y="9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336" h="1544">
                  <a:moveTo>
                    <a:pt x="0" y="0"/>
                  </a:moveTo>
                  <a:lnTo>
                    <a:pt x="1336" y="1480"/>
                  </a:lnTo>
                  <a:lnTo>
                    <a:pt x="1289" y="1544"/>
                  </a:lnTo>
                  <a:lnTo>
                    <a:pt x="11" y="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81" name="Freeform 161"/>
            <p:cNvSpPr>
              <a:spLocks/>
            </p:cNvSpPr>
            <p:nvPr/>
          </p:nvSpPr>
          <p:spPr bwMode="auto">
            <a:xfrm>
              <a:off x="2791" y="224"/>
              <a:ext cx="1847" cy="1144"/>
            </a:xfrm>
            <a:custGeom>
              <a:avLst/>
              <a:gdLst/>
              <a:ahLst/>
              <a:cxnLst>
                <a:cxn ang="0">
                  <a:pos x="851" y="0"/>
                </a:cxn>
                <a:cxn ang="0">
                  <a:pos x="0" y="903"/>
                </a:cxn>
                <a:cxn ang="0">
                  <a:pos x="9" y="1016"/>
                </a:cxn>
                <a:cxn ang="0">
                  <a:pos x="87" y="1030"/>
                </a:cxn>
                <a:cxn ang="0">
                  <a:pos x="87" y="1138"/>
                </a:cxn>
                <a:cxn ang="0">
                  <a:pos x="157" y="1144"/>
                </a:cxn>
                <a:cxn ang="0">
                  <a:pos x="171" y="952"/>
                </a:cxn>
                <a:cxn ang="0">
                  <a:pos x="442" y="670"/>
                </a:cxn>
                <a:cxn ang="0">
                  <a:pos x="439" y="589"/>
                </a:cxn>
                <a:cxn ang="0">
                  <a:pos x="555" y="589"/>
                </a:cxn>
                <a:cxn ang="0">
                  <a:pos x="915" y="200"/>
                </a:cxn>
                <a:cxn ang="0">
                  <a:pos x="1577" y="775"/>
                </a:cxn>
                <a:cxn ang="0">
                  <a:pos x="1589" y="1112"/>
                </a:cxn>
                <a:cxn ang="0">
                  <a:pos x="1702" y="987"/>
                </a:cxn>
                <a:cxn ang="0">
                  <a:pos x="1847" y="1068"/>
                </a:cxn>
                <a:cxn ang="0">
                  <a:pos x="1737" y="879"/>
                </a:cxn>
                <a:cxn ang="0">
                  <a:pos x="1641" y="734"/>
                </a:cxn>
                <a:cxn ang="0">
                  <a:pos x="851" y="0"/>
                </a:cxn>
                <a:cxn ang="0">
                  <a:pos x="851" y="0"/>
                </a:cxn>
              </a:cxnLst>
              <a:rect l="0" t="0" r="r" b="b"/>
              <a:pathLst>
                <a:path w="1847" h="1144">
                  <a:moveTo>
                    <a:pt x="851" y="0"/>
                  </a:moveTo>
                  <a:lnTo>
                    <a:pt x="0" y="903"/>
                  </a:lnTo>
                  <a:lnTo>
                    <a:pt x="9" y="1016"/>
                  </a:lnTo>
                  <a:lnTo>
                    <a:pt x="87" y="1030"/>
                  </a:lnTo>
                  <a:lnTo>
                    <a:pt x="87" y="1138"/>
                  </a:lnTo>
                  <a:lnTo>
                    <a:pt x="157" y="1144"/>
                  </a:lnTo>
                  <a:lnTo>
                    <a:pt x="171" y="952"/>
                  </a:lnTo>
                  <a:lnTo>
                    <a:pt x="442" y="670"/>
                  </a:lnTo>
                  <a:lnTo>
                    <a:pt x="439" y="589"/>
                  </a:lnTo>
                  <a:lnTo>
                    <a:pt x="555" y="589"/>
                  </a:lnTo>
                  <a:lnTo>
                    <a:pt x="915" y="200"/>
                  </a:lnTo>
                  <a:lnTo>
                    <a:pt x="1577" y="775"/>
                  </a:lnTo>
                  <a:lnTo>
                    <a:pt x="1589" y="1112"/>
                  </a:lnTo>
                  <a:lnTo>
                    <a:pt x="1702" y="987"/>
                  </a:lnTo>
                  <a:lnTo>
                    <a:pt x="1847" y="1068"/>
                  </a:lnTo>
                  <a:lnTo>
                    <a:pt x="1737" y="879"/>
                  </a:lnTo>
                  <a:lnTo>
                    <a:pt x="1641" y="734"/>
                  </a:lnTo>
                  <a:lnTo>
                    <a:pt x="85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80" name="Freeform 160"/>
            <p:cNvSpPr>
              <a:spLocks/>
            </p:cNvSpPr>
            <p:nvPr/>
          </p:nvSpPr>
          <p:spPr bwMode="auto">
            <a:xfrm>
              <a:off x="2730" y="87"/>
              <a:ext cx="1995" cy="1199"/>
            </a:xfrm>
            <a:custGeom>
              <a:avLst/>
              <a:gdLst/>
              <a:ahLst/>
              <a:cxnLst>
                <a:cxn ang="0">
                  <a:pos x="0" y="926"/>
                </a:cxn>
                <a:cxn ang="0">
                  <a:pos x="903" y="0"/>
                </a:cxn>
                <a:cxn ang="0">
                  <a:pos x="1856" y="851"/>
                </a:cxn>
                <a:cxn ang="0">
                  <a:pos x="1868" y="1013"/>
                </a:cxn>
                <a:cxn ang="0">
                  <a:pos x="1995" y="1199"/>
                </a:cxn>
                <a:cxn ang="0">
                  <a:pos x="1809" y="1005"/>
                </a:cxn>
                <a:cxn ang="0">
                  <a:pos x="1804" y="860"/>
                </a:cxn>
                <a:cxn ang="0">
                  <a:pos x="903" y="55"/>
                </a:cxn>
                <a:cxn ang="0">
                  <a:pos x="12" y="993"/>
                </a:cxn>
                <a:cxn ang="0">
                  <a:pos x="0" y="926"/>
                </a:cxn>
                <a:cxn ang="0">
                  <a:pos x="0" y="926"/>
                </a:cxn>
              </a:cxnLst>
              <a:rect l="0" t="0" r="r" b="b"/>
              <a:pathLst>
                <a:path w="1995" h="1199">
                  <a:moveTo>
                    <a:pt x="0" y="926"/>
                  </a:moveTo>
                  <a:lnTo>
                    <a:pt x="903" y="0"/>
                  </a:lnTo>
                  <a:lnTo>
                    <a:pt x="1856" y="851"/>
                  </a:lnTo>
                  <a:lnTo>
                    <a:pt x="1868" y="1013"/>
                  </a:lnTo>
                  <a:lnTo>
                    <a:pt x="1995" y="1199"/>
                  </a:lnTo>
                  <a:lnTo>
                    <a:pt x="1809" y="1005"/>
                  </a:lnTo>
                  <a:lnTo>
                    <a:pt x="1804" y="860"/>
                  </a:lnTo>
                  <a:lnTo>
                    <a:pt x="903" y="55"/>
                  </a:lnTo>
                  <a:lnTo>
                    <a:pt x="12" y="993"/>
                  </a:lnTo>
                  <a:lnTo>
                    <a:pt x="0" y="92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79" name="Freeform 159"/>
            <p:cNvSpPr>
              <a:spLocks/>
            </p:cNvSpPr>
            <p:nvPr/>
          </p:nvSpPr>
          <p:spPr bwMode="auto">
            <a:xfrm>
              <a:off x="3320" y="888"/>
              <a:ext cx="273" cy="40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" y="395"/>
                </a:cxn>
                <a:cxn ang="0">
                  <a:pos x="52" y="401"/>
                </a:cxn>
                <a:cxn ang="0">
                  <a:pos x="49" y="88"/>
                </a:cxn>
                <a:cxn ang="0">
                  <a:pos x="273" y="88"/>
                </a:cxn>
                <a:cxn ang="0">
                  <a:pos x="27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73" h="401">
                  <a:moveTo>
                    <a:pt x="0" y="0"/>
                  </a:moveTo>
                  <a:lnTo>
                    <a:pt x="3" y="395"/>
                  </a:lnTo>
                  <a:lnTo>
                    <a:pt x="52" y="401"/>
                  </a:lnTo>
                  <a:lnTo>
                    <a:pt x="49" y="88"/>
                  </a:lnTo>
                  <a:lnTo>
                    <a:pt x="273" y="88"/>
                  </a:lnTo>
                  <a:lnTo>
                    <a:pt x="27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78" name="Freeform 158"/>
            <p:cNvSpPr>
              <a:spLocks/>
            </p:cNvSpPr>
            <p:nvPr/>
          </p:nvSpPr>
          <p:spPr bwMode="auto">
            <a:xfrm>
              <a:off x="3709" y="874"/>
              <a:ext cx="290" cy="395"/>
            </a:xfrm>
            <a:custGeom>
              <a:avLst/>
              <a:gdLst/>
              <a:ahLst/>
              <a:cxnLst>
                <a:cxn ang="0">
                  <a:pos x="3" y="12"/>
                </a:cxn>
                <a:cxn ang="0">
                  <a:pos x="0" y="395"/>
                </a:cxn>
                <a:cxn ang="0">
                  <a:pos x="43" y="395"/>
                </a:cxn>
                <a:cxn ang="0">
                  <a:pos x="46" y="93"/>
                </a:cxn>
                <a:cxn ang="0">
                  <a:pos x="287" y="93"/>
                </a:cxn>
                <a:cxn ang="0">
                  <a:pos x="290" y="0"/>
                </a:cxn>
                <a:cxn ang="0">
                  <a:pos x="3" y="12"/>
                </a:cxn>
                <a:cxn ang="0">
                  <a:pos x="3" y="12"/>
                </a:cxn>
              </a:cxnLst>
              <a:rect l="0" t="0" r="r" b="b"/>
              <a:pathLst>
                <a:path w="290" h="395">
                  <a:moveTo>
                    <a:pt x="3" y="12"/>
                  </a:moveTo>
                  <a:lnTo>
                    <a:pt x="0" y="395"/>
                  </a:lnTo>
                  <a:lnTo>
                    <a:pt x="43" y="395"/>
                  </a:lnTo>
                  <a:lnTo>
                    <a:pt x="46" y="93"/>
                  </a:lnTo>
                  <a:lnTo>
                    <a:pt x="287" y="93"/>
                  </a:lnTo>
                  <a:lnTo>
                    <a:pt x="290" y="0"/>
                  </a:lnTo>
                  <a:lnTo>
                    <a:pt x="3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77" name="Freeform 157"/>
            <p:cNvSpPr>
              <a:spLocks/>
            </p:cNvSpPr>
            <p:nvPr/>
          </p:nvSpPr>
          <p:spPr bwMode="auto">
            <a:xfrm>
              <a:off x="3233" y="798"/>
              <a:ext cx="874" cy="570"/>
            </a:xfrm>
            <a:custGeom>
              <a:avLst/>
              <a:gdLst/>
              <a:ahLst/>
              <a:cxnLst>
                <a:cxn ang="0">
                  <a:pos x="0" y="543"/>
                </a:cxn>
                <a:cxn ang="0">
                  <a:pos x="848" y="532"/>
                </a:cxn>
                <a:cxn ang="0">
                  <a:pos x="842" y="0"/>
                </a:cxn>
                <a:cxn ang="0">
                  <a:pos x="868" y="12"/>
                </a:cxn>
                <a:cxn ang="0">
                  <a:pos x="874" y="558"/>
                </a:cxn>
                <a:cxn ang="0">
                  <a:pos x="26" y="570"/>
                </a:cxn>
                <a:cxn ang="0">
                  <a:pos x="0" y="543"/>
                </a:cxn>
                <a:cxn ang="0">
                  <a:pos x="0" y="543"/>
                </a:cxn>
              </a:cxnLst>
              <a:rect l="0" t="0" r="r" b="b"/>
              <a:pathLst>
                <a:path w="874" h="570">
                  <a:moveTo>
                    <a:pt x="0" y="543"/>
                  </a:moveTo>
                  <a:lnTo>
                    <a:pt x="848" y="532"/>
                  </a:lnTo>
                  <a:lnTo>
                    <a:pt x="842" y="0"/>
                  </a:lnTo>
                  <a:lnTo>
                    <a:pt x="868" y="12"/>
                  </a:lnTo>
                  <a:lnTo>
                    <a:pt x="874" y="558"/>
                  </a:lnTo>
                  <a:lnTo>
                    <a:pt x="26" y="570"/>
                  </a:lnTo>
                  <a:lnTo>
                    <a:pt x="0" y="5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76" name="Freeform 156"/>
            <p:cNvSpPr>
              <a:spLocks/>
            </p:cNvSpPr>
            <p:nvPr/>
          </p:nvSpPr>
          <p:spPr bwMode="auto">
            <a:xfrm>
              <a:off x="2736" y="1658"/>
              <a:ext cx="4615" cy="1013"/>
            </a:xfrm>
            <a:custGeom>
              <a:avLst/>
              <a:gdLst/>
              <a:ahLst/>
              <a:cxnLst>
                <a:cxn ang="0">
                  <a:pos x="0" y="139"/>
                </a:cxn>
                <a:cxn ang="0">
                  <a:pos x="4615" y="0"/>
                </a:cxn>
                <a:cxn ang="0">
                  <a:pos x="4240" y="1013"/>
                </a:cxn>
                <a:cxn ang="0">
                  <a:pos x="4217" y="935"/>
                </a:cxn>
                <a:cxn ang="0">
                  <a:pos x="4542" y="67"/>
                </a:cxn>
                <a:cxn ang="0">
                  <a:pos x="55" y="203"/>
                </a:cxn>
                <a:cxn ang="0">
                  <a:pos x="0" y="139"/>
                </a:cxn>
                <a:cxn ang="0">
                  <a:pos x="0" y="139"/>
                </a:cxn>
              </a:cxnLst>
              <a:rect l="0" t="0" r="r" b="b"/>
              <a:pathLst>
                <a:path w="4615" h="1013">
                  <a:moveTo>
                    <a:pt x="0" y="139"/>
                  </a:moveTo>
                  <a:lnTo>
                    <a:pt x="4615" y="0"/>
                  </a:lnTo>
                  <a:lnTo>
                    <a:pt x="4240" y="1013"/>
                  </a:lnTo>
                  <a:lnTo>
                    <a:pt x="4217" y="935"/>
                  </a:lnTo>
                  <a:lnTo>
                    <a:pt x="4542" y="67"/>
                  </a:lnTo>
                  <a:lnTo>
                    <a:pt x="55" y="203"/>
                  </a:lnTo>
                  <a:lnTo>
                    <a:pt x="0" y="13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75" name="Freeform 155"/>
            <p:cNvSpPr>
              <a:spLocks/>
            </p:cNvSpPr>
            <p:nvPr/>
          </p:nvSpPr>
          <p:spPr bwMode="auto">
            <a:xfrm>
              <a:off x="2930" y="1876"/>
              <a:ext cx="4096" cy="1550"/>
            </a:xfrm>
            <a:custGeom>
              <a:avLst/>
              <a:gdLst/>
              <a:ahLst/>
              <a:cxnLst>
                <a:cxn ang="0">
                  <a:pos x="0" y="136"/>
                </a:cxn>
                <a:cxn ang="0">
                  <a:pos x="4011" y="0"/>
                </a:cxn>
                <a:cxn ang="0">
                  <a:pos x="4096" y="1550"/>
                </a:cxn>
                <a:cxn ang="0">
                  <a:pos x="4035" y="1544"/>
                </a:cxn>
                <a:cxn ang="0">
                  <a:pos x="3974" y="63"/>
                </a:cxn>
                <a:cxn ang="0">
                  <a:pos x="47" y="180"/>
                </a:cxn>
                <a:cxn ang="0">
                  <a:pos x="0" y="136"/>
                </a:cxn>
                <a:cxn ang="0">
                  <a:pos x="0" y="136"/>
                </a:cxn>
              </a:cxnLst>
              <a:rect l="0" t="0" r="r" b="b"/>
              <a:pathLst>
                <a:path w="4096" h="1550">
                  <a:moveTo>
                    <a:pt x="0" y="136"/>
                  </a:moveTo>
                  <a:lnTo>
                    <a:pt x="4011" y="0"/>
                  </a:lnTo>
                  <a:lnTo>
                    <a:pt x="4096" y="1550"/>
                  </a:lnTo>
                  <a:lnTo>
                    <a:pt x="4035" y="1544"/>
                  </a:lnTo>
                  <a:lnTo>
                    <a:pt x="3974" y="63"/>
                  </a:lnTo>
                  <a:lnTo>
                    <a:pt x="47" y="180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74" name="Freeform 154"/>
            <p:cNvSpPr>
              <a:spLocks/>
            </p:cNvSpPr>
            <p:nvPr/>
          </p:nvSpPr>
          <p:spPr bwMode="auto">
            <a:xfrm>
              <a:off x="4876" y="2099"/>
              <a:ext cx="1211" cy="1013"/>
            </a:xfrm>
            <a:custGeom>
              <a:avLst/>
              <a:gdLst/>
              <a:ahLst/>
              <a:cxnLst>
                <a:cxn ang="0">
                  <a:pos x="0" y="23"/>
                </a:cxn>
                <a:cxn ang="0">
                  <a:pos x="9" y="1008"/>
                </a:cxn>
                <a:cxn ang="0">
                  <a:pos x="61" y="1013"/>
                </a:cxn>
                <a:cxn ang="0">
                  <a:pos x="38" y="58"/>
                </a:cxn>
                <a:cxn ang="0">
                  <a:pos x="1177" y="35"/>
                </a:cxn>
                <a:cxn ang="0">
                  <a:pos x="1211" y="0"/>
                </a:cxn>
                <a:cxn ang="0">
                  <a:pos x="0" y="23"/>
                </a:cxn>
                <a:cxn ang="0">
                  <a:pos x="0" y="23"/>
                </a:cxn>
              </a:cxnLst>
              <a:rect l="0" t="0" r="r" b="b"/>
              <a:pathLst>
                <a:path w="1211" h="1013">
                  <a:moveTo>
                    <a:pt x="0" y="23"/>
                  </a:moveTo>
                  <a:lnTo>
                    <a:pt x="9" y="1008"/>
                  </a:lnTo>
                  <a:lnTo>
                    <a:pt x="61" y="1013"/>
                  </a:lnTo>
                  <a:lnTo>
                    <a:pt x="38" y="58"/>
                  </a:lnTo>
                  <a:lnTo>
                    <a:pt x="1177" y="35"/>
                  </a:lnTo>
                  <a:lnTo>
                    <a:pt x="1211" y="0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73" name="Freeform 153"/>
            <p:cNvSpPr>
              <a:spLocks/>
            </p:cNvSpPr>
            <p:nvPr/>
          </p:nvSpPr>
          <p:spPr bwMode="auto">
            <a:xfrm>
              <a:off x="4824" y="3101"/>
              <a:ext cx="1380" cy="133"/>
            </a:xfrm>
            <a:custGeom>
              <a:avLst/>
              <a:gdLst/>
              <a:ahLst/>
              <a:cxnLst>
                <a:cxn ang="0">
                  <a:pos x="6" y="90"/>
                </a:cxn>
                <a:cxn ang="0">
                  <a:pos x="1336" y="67"/>
                </a:cxn>
                <a:cxn ang="0">
                  <a:pos x="1336" y="0"/>
                </a:cxn>
                <a:cxn ang="0">
                  <a:pos x="1380" y="101"/>
                </a:cxn>
                <a:cxn ang="0">
                  <a:pos x="0" y="133"/>
                </a:cxn>
                <a:cxn ang="0">
                  <a:pos x="6" y="90"/>
                </a:cxn>
                <a:cxn ang="0">
                  <a:pos x="6" y="90"/>
                </a:cxn>
              </a:cxnLst>
              <a:rect l="0" t="0" r="r" b="b"/>
              <a:pathLst>
                <a:path w="1380" h="133">
                  <a:moveTo>
                    <a:pt x="6" y="90"/>
                  </a:moveTo>
                  <a:lnTo>
                    <a:pt x="1336" y="67"/>
                  </a:lnTo>
                  <a:lnTo>
                    <a:pt x="1336" y="0"/>
                  </a:lnTo>
                  <a:lnTo>
                    <a:pt x="1380" y="101"/>
                  </a:lnTo>
                  <a:lnTo>
                    <a:pt x="0" y="133"/>
                  </a:lnTo>
                  <a:lnTo>
                    <a:pt x="6" y="9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72" name="Freeform 152"/>
            <p:cNvSpPr>
              <a:spLocks/>
            </p:cNvSpPr>
            <p:nvPr/>
          </p:nvSpPr>
          <p:spPr bwMode="auto">
            <a:xfrm>
              <a:off x="9" y="1370"/>
              <a:ext cx="967" cy="520"/>
            </a:xfrm>
            <a:custGeom>
              <a:avLst/>
              <a:gdLst/>
              <a:ahLst/>
              <a:cxnLst>
                <a:cxn ang="0">
                  <a:pos x="0" y="488"/>
                </a:cxn>
                <a:cxn ang="0">
                  <a:pos x="967" y="0"/>
                </a:cxn>
                <a:cxn ang="0">
                  <a:pos x="903" y="125"/>
                </a:cxn>
                <a:cxn ang="0">
                  <a:pos x="84" y="520"/>
                </a:cxn>
                <a:cxn ang="0">
                  <a:pos x="0" y="488"/>
                </a:cxn>
                <a:cxn ang="0">
                  <a:pos x="0" y="488"/>
                </a:cxn>
              </a:cxnLst>
              <a:rect l="0" t="0" r="r" b="b"/>
              <a:pathLst>
                <a:path w="967" h="520">
                  <a:moveTo>
                    <a:pt x="0" y="488"/>
                  </a:moveTo>
                  <a:lnTo>
                    <a:pt x="967" y="0"/>
                  </a:lnTo>
                  <a:lnTo>
                    <a:pt x="903" y="125"/>
                  </a:lnTo>
                  <a:lnTo>
                    <a:pt x="84" y="520"/>
                  </a:lnTo>
                  <a:lnTo>
                    <a:pt x="0" y="48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71" name="Freeform 151"/>
            <p:cNvSpPr>
              <a:spLocks/>
            </p:cNvSpPr>
            <p:nvPr/>
          </p:nvSpPr>
          <p:spPr bwMode="auto">
            <a:xfrm>
              <a:off x="1984" y="218"/>
              <a:ext cx="1524" cy="789"/>
            </a:xfrm>
            <a:custGeom>
              <a:avLst/>
              <a:gdLst/>
              <a:ahLst/>
              <a:cxnLst>
                <a:cxn ang="0">
                  <a:pos x="0" y="726"/>
                </a:cxn>
                <a:cxn ang="0">
                  <a:pos x="1524" y="0"/>
                </a:cxn>
                <a:cxn ang="0">
                  <a:pos x="1452" y="84"/>
                </a:cxn>
                <a:cxn ang="0">
                  <a:pos x="29" y="789"/>
                </a:cxn>
                <a:cxn ang="0">
                  <a:pos x="0" y="726"/>
                </a:cxn>
                <a:cxn ang="0">
                  <a:pos x="0" y="726"/>
                </a:cxn>
              </a:cxnLst>
              <a:rect l="0" t="0" r="r" b="b"/>
              <a:pathLst>
                <a:path w="1524" h="789">
                  <a:moveTo>
                    <a:pt x="0" y="726"/>
                  </a:moveTo>
                  <a:lnTo>
                    <a:pt x="1524" y="0"/>
                  </a:lnTo>
                  <a:lnTo>
                    <a:pt x="1452" y="84"/>
                  </a:lnTo>
                  <a:lnTo>
                    <a:pt x="29" y="789"/>
                  </a:lnTo>
                  <a:lnTo>
                    <a:pt x="0" y="72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70" name="Freeform 150"/>
            <p:cNvSpPr>
              <a:spLocks/>
            </p:cNvSpPr>
            <p:nvPr/>
          </p:nvSpPr>
          <p:spPr bwMode="auto">
            <a:xfrm>
              <a:off x="3935" y="41"/>
              <a:ext cx="3427" cy="1611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3427" y="1611"/>
                </a:cxn>
                <a:cxn ang="0">
                  <a:pos x="3396" y="1538"/>
                </a:cxn>
                <a:cxn ang="0">
                  <a:pos x="105" y="0"/>
                </a:cxn>
                <a:cxn ang="0">
                  <a:pos x="0" y="11"/>
                </a:cxn>
                <a:cxn ang="0">
                  <a:pos x="0" y="11"/>
                </a:cxn>
              </a:cxnLst>
              <a:rect l="0" t="0" r="r" b="b"/>
              <a:pathLst>
                <a:path w="3427" h="1611">
                  <a:moveTo>
                    <a:pt x="0" y="11"/>
                  </a:moveTo>
                  <a:lnTo>
                    <a:pt x="3427" y="1611"/>
                  </a:lnTo>
                  <a:lnTo>
                    <a:pt x="3396" y="1538"/>
                  </a:lnTo>
                  <a:lnTo>
                    <a:pt x="105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69" name="Freeform 149"/>
            <p:cNvSpPr>
              <a:spLocks/>
            </p:cNvSpPr>
            <p:nvPr/>
          </p:nvSpPr>
          <p:spPr bwMode="auto">
            <a:xfrm>
              <a:off x="3686" y="41"/>
              <a:ext cx="368" cy="145"/>
            </a:xfrm>
            <a:custGeom>
              <a:avLst/>
              <a:gdLst/>
              <a:ahLst/>
              <a:cxnLst>
                <a:cxn ang="0">
                  <a:pos x="0" y="110"/>
                </a:cxn>
                <a:cxn ang="0">
                  <a:pos x="264" y="0"/>
                </a:cxn>
                <a:cxn ang="0">
                  <a:pos x="368" y="11"/>
                </a:cxn>
                <a:cxn ang="0">
                  <a:pos x="34" y="145"/>
                </a:cxn>
                <a:cxn ang="0">
                  <a:pos x="0" y="110"/>
                </a:cxn>
                <a:cxn ang="0">
                  <a:pos x="0" y="110"/>
                </a:cxn>
              </a:cxnLst>
              <a:rect l="0" t="0" r="r" b="b"/>
              <a:pathLst>
                <a:path w="368" h="145">
                  <a:moveTo>
                    <a:pt x="0" y="110"/>
                  </a:moveTo>
                  <a:lnTo>
                    <a:pt x="264" y="0"/>
                  </a:lnTo>
                  <a:lnTo>
                    <a:pt x="368" y="11"/>
                  </a:lnTo>
                  <a:lnTo>
                    <a:pt x="34" y="145"/>
                  </a:lnTo>
                  <a:lnTo>
                    <a:pt x="0" y="1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68" name="Freeform 148"/>
            <p:cNvSpPr>
              <a:spLocks/>
            </p:cNvSpPr>
            <p:nvPr/>
          </p:nvSpPr>
          <p:spPr bwMode="auto">
            <a:xfrm>
              <a:off x="1789" y="2256"/>
              <a:ext cx="2721" cy="1669"/>
            </a:xfrm>
            <a:custGeom>
              <a:avLst/>
              <a:gdLst/>
              <a:ahLst/>
              <a:cxnLst>
                <a:cxn ang="0">
                  <a:pos x="1351" y="0"/>
                </a:cxn>
                <a:cxn ang="0">
                  <a:pos x="0" y="1568"/>
                </a:cxn>
                <a:cxn ang="0">
                  <a:pos x="12" y="1669"/>
                </a:cxn>
                <a:cxn ang="0">
                  <a:pos x="1377" y="87"/>
                </a:cxn>
                <a:cxn ang="0">
                  <a:pos x="2710" y="1571"/>
                </a:cxn>
                <a:cxn ang="0">
                  <a:pos x="2721" y="1539"/>
                </a:cxn>
                <a:cxn ang="0">
                  <a:pos x="1351" y="0"/>
                </a:cxn>
                <a:cxn ang="0">
                  <a:pos x="1351" y="0"/>
                </a:cxn>
              </a:cxnLst>
              <a:rect l="0" t="0" r="r" b="b"/>
              <a:pathLst>
                <a:path w="2721" h="1669">
                  <a:moveTo>
                    <a:pt x="1351" y="0"/>
                  </a:moveTo>
                  <a:lnTo>
                    <a:pt x="0" y="1568"/>
                  </a:lnTo>
                  <a:lnTo>
                    <a:pt x="12" y="1669"/>
                  </a:lnTo>
                  <a:lnTo>
                    <a:pt x="1377" y="87"/>
                  </a:lnTo>
                  <a:lnTo>
                    <a:pt x="2710" y="1571"/>
                  </a:lnTo>
                  <a:lnTo>
                    <a:pt x="2721" y="1539"/>
                  </a:lnTo>
                  <a:lnTo>
                    <a:pt x="135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67" name="Freeform 147"/>
            <p:cNvSpPr>
              <a:spLocks/>
            </p:cNvSpPr>
            <p:nvPr/>
          </p:nvSpPr>
          <p:spPr bwMode="auto">
            <a:xfrm>
              <a:off x="1865" y="2448"/>
              <a:ext cx="1524" cy="1538"/>
            </a:xfrm>
            <a:custGeom>
              <a:avLst/>
              <a:gdLst/>
              <a:ahLst/>
              <a:cxnLst>
                <a:cxn ang="0">
                  <a:pos x="1286" y="0"/>
                </a:cxn>
                <a:cxn ang="0">
                  <a:pos x="0" y="1504"/>
                </a:cxn>
                <a:cxn ang="0">
                  <a:pos x="116" y="1538"/>
                </a:cxn>
                <a:cxn ang="0">
                  <a:pos x="1286" y="101"/>
                </a:cxn>
                <a:cxn ang="0">
                  <a:pos x="1524" y="275"/>
                </a:cxn>
                <a:cxn ang="0">
                  <a:pos x="1286" y="0"/>
                </a:cxn>
                <a:cxn ang="0">
                  <a:pos x="1286" y="0"/>
                </a:cxn>
              </a:cxnLst>
              <a:rect l="0" t="0" r="r" b="b"/>
              <a:pathLst>
                <a:path w="1524" h="1538">
                  <a:moveTo>
                    <a:pt x="1286" y="0"/>
                  </a:moveTo>
                  <a:lnTo>
                    <a:pt x="0" y="1504"/>
                  </a:lnTo>
                  <a:lnTo>
                    <a:pt x="116" y="1538"/>
                  </a:lnTo>
                  <a:lnTo>
                    <a:pt x="1286" y="101"/>
                  </a:lnTo>
                  <a:lnTo>
                    <a:pt x="1524" y="275"/>
                  </a:lnTo>
                  <a:lnTo>
                    <a:pt x="128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66" name="Freeform 146"/>
            <p:cNvSpPr>
              <a:spLocks/>
            </p:cNvSpPr>
            <p:nvPr/>
          </p:nvSpPr>
          <p:spPr bwMode="auto">
            <a:xfrm>
              <a:off x="3151" y="2520"/>
              <a:ext cx="116" cy="117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0" y="1159"/>
                </a:cxn>
                <a:cxn ang="0">
                  <a:pos x="116" y="1170"/>
                </a:cxn>
                <a:cxn ang="0">
                  <a:pos x="105" y="93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16" h="1170">
                  <a:moveTo>
                    <a:pt x="12" y="0"/>
                  </a:moveTo>
                  <a:lnTo>
                    <a:pt x="0" y="1159"/>
                  </a:lnTo>
                  <a:lnTo>
                    <a:pt x="116" y="1170"/>
                  </a:lnTo>
                  <a:lnTo>
                    <a:pt x="105" y="93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65" name="Freeform 145"/>
            <p:cNvSpPr>
              <a:spLocks/>
            </p:cNvSpPr>
            <p:nvPr/>
          </p:nvSpPr>
          <p:spPr bwMode="auto">
            <a:xfrm>
              <a:off x="2643" y="3086"/>
              <a:ext cx="546" cy="601"/>
            </a:xfrm>
            <a:custGeom>
              <a:avLst/>
              <a:gdLst/>
              <a:ahLst/>
              <a:cxnLst>
                <a:cxn ang="0">
                  <a:pos x="58" y="0"/>
                </a:cxn>
                <a:cxn ang="0">
                  <a:pos x="546" y="506"/>
                </a:cxn>
                <a:cxn ang="0">
                  <a:pos x="523" y="601"/>
                </a:cxn>
                <a:cxn ang="0">
                  <a:pos x="0" y="58"/>
                </a:cxn>
                <a:cxn ang="0">
                  <a:pos x="58" y="0"/>
                </a:cxn>
                <a:cxn ang="0">
                  <a:pos x="58" y="0"/>
                </a:cxn>
              </a:cxnLst>
              <a:rect l="0" t="0" r="r" b="b"/>
              <a:pathLst>
                <a:path w="546" h="601">
                  <a:moveTo>
                    <a:pt x="58" y="0"/>
                  </a:moveTo>
                  <a:lnTo>
                    <a:pt x="546" y="506"/>
                  </a:lnTo>
                  <a:lnTo>
                    <a:pt x="523" y="601"/>
                  </a:lnTo>
                  <a:lnTo>
                    <a:pt x="0" y="58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64" name="Freeform 144"/>
            <p:cNvSpPr>
              <a:spLocks/>
            </p:cNvSpPr>
            <p:nvPr/>
          </p:nvSpPr>
          <p:spPr bwMode="auto">
            <a:xfrm>
              <a:off x="3247" y="3060"/>
              <a:ext cx="497" cy="598"/>
            </a:xfrm>
            <a:custGeom>
              <a:avLst/>
              <a:gdLst/>
              <a:ahLst/>
              <a:cxnLst>
                <a:cxn ang="0">
                  <a:pos x="427" y="0"/>
                </a:cxn>
                <a:cxn ang="0">
                  <a:pos x="0" y="497"/>
                </a:cxn>
                <a:cxn ang="0">
                  <a:pos x="6" y="598"/>
                </a:cxn>
                <a:cxn ang="0">
                  <a:pos x="497" y="55"/>
                </a:cxn>
                <a:cxn ang="0">
                  <a:pos x="427" y="0"/>
                </a:cxn>
                <a:cxn ang="0">
                  <a:pos x="427" y="0"/>
                </a:cxn>
              </a:cxnLst>
              <a:rect l="0" t="0" r="r" b="b"/>
              <a:pathLst>
                <a:path w="497" h="598">
                  <a:moveTo>
                    <a:pt x="427" y="0"/>
                  </a:moveTo>
                  <a:lnTo>
                    <a:pt x="0" y="497"/>
                  </a:lnTo>
                  <a:lnTo>
                    <a:pt x="6" y="598"/>
                  </a:lnTo>
                  <a:lnTo>
                    <a:pt x="497" y="55"/>
                  </a:lnTo>
                  <a:lnTo>
                    <a:pt x="42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63" name="Freeform 143"/>
            <p:cNvSpPr>
              <a:spLocks/>
            </p:cNvSpPr>
            <p:nvPr/>
          </p:nvSpPr>
          <p:spPr bwMode="auto">
            <a:xfrm>
              <a:off x="2152" y="3673"/>
              <a:ext cx="2013" cy="75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1949" y="6"/>
                </a:cxn>
                <a:cxn ang="0">
                  <a:pos x="2013" y="72"/>
                </a:cxn>
                <a:cxn ang="0">
                  <a:pos x="0" y="75"/>
                </a:cxn>
                <a:cxn ang="0">
                  <a:pos x="64" y="0"/>
                </a:cxn>
                <a:cxn ang="0">
                  <a:pos x="64" y="0"/>
                </a:cxn>
              </a:cxnLst>
              <a:rect l="0" t="0" r="r" b="b"/>
              <a:pathLst>
                <a:path w="2013" h="75">
                  <a:moveTo>
                    <a:pt x="64" y="0"/>
                  </a:moveTo>
                  <a:lnTo>
                    <a:pt x="1949" y="6"/>
                  </a:lnTo>
                  <a:lnTo>
                    <a:pt x="2013" y="72"/>
                  </a:lnTo>
                  <a:lnTo>
                    <a:pt x="0" y="75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62" name="Freeform 142"/>
            <p:cNvSpPr>
              <a:spLocks/>
            </p:cNvSpPr>
            <p:nvPr/>
          </p:nvSpPr>
          <p:spPr bwMode="auto">
            <a:xfrm>
              <a:off x="5001" y="2671"/>
              <a:ext cx="384" cy="151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381" y="0"/>
                </a:cxn>
                <a:cxn ang="0">
                  <a:pos x="384" y="32"/>
                </a:cxn>
                <a:cxn ang="0">
                  <a:pos x="32" y="47"/>
                </a:cxn>
                <a:cxn ang="0">
                  <a:pos x="35" y="148"/>
                </a:cxn>
                <a:cxn ang="0">
                  <a:pos x="6" y="151"/>
                </a:cxn>
                <a:cxn ang="0">
                  <a:pos x="0" y="3"/>
                </a:cxn>
                <a:cxn ang="0">
                  <a:pos x="0" y="3"/>
                </a:cxn>
              </a:cxnLst>
              <a:rect l="0" t="0" r="r" b="b"/>
              <a:pathLst>
                <a:path w="384" h="151">
                  <a:moveTo>
                    <a:pt x="0" y="3"/>
                  </a:moveTo>
                  <a:lnTo>
                    <a:pt x="381" y="0"/>
                  </a:lnTo>
                  <a:lnTo>
                    <a:pt x="384" y="32"/>
                  </a:lnTo>
                  <a:lnTo>
                    <a:pt x="32" y="47"/>
                  </a:lnTo>
                  <a:lnTo>
                    <a:pt x="35" y="148"/>
                  </a:lnTo>
                  <a:lnTo>
                    <a:pt x="6" y="151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61" name="Freeform 141"/>
            <p:cNvSpPr>
              <a:spLocks/>
            </p:cNvSpPr>
            <p:nvPr/>
          </p:nvSpPr>
          <p:spPr bwMode="auto">
            <a:xfrm>
              <a:off x="5007" y="2860"/>
              <a:ext cx="381" cy="177"/>
            </a:xfrm>
            <a:custGeom>
              <a:avLst/>
              <a:gdLst/>
              <a:ahLst/>
              <a:cxnLst>
                <a:cxn ang="0">
                  <a:pos x="3" y="3"/>
                </a:cxn>
                <a:cxn ang="0">
                  <a:pos x="381" y="0"/>
                </a:cxn>
                <a:cxn ang="0">
                  <a:pos x="378" y="171"/>
                </a:cxn>
                <a:cxn ang="0">
                  <a:pos x="0" y="177"/>
                </a:cxn>
                <a:cxn ang="0">
                  <a:pos x="3" y="3"/>
                </a:cxn>
                <a:cxn ang="0">
                  <a:pos x="3" y="3"/>
                </a:cxn>
              </a:cxnLst>
              <a:rect l="0" t="0" r="r" b="b"/>
              <a:pathLst>
                <a:path w="381" h="177">
                  <a:moveTo>
                    <a:pt x="3" y="3"/>
                  </a:moveTo>
                  <a:lnTo>
                    <a:pt x="381" y="0"/>
                  </a:lnTo>
                  <a:lnTo>
                    <a:pt x="378" y="171"/>
                  </a:lnTo>
                  <a:lnTo>
                    <a:pt x="0" y="177"/>
                  </a:lnTo>
                  <a:lnTo>
                    <a:pt x="3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60" name="Freeform 140"/>
            <p:cNvSpPr>
              <a:spLocks/>
            </p:cNvSpPr>
            <p:nvPr/>
          </p:nvSpPr>
          <p:spPr bwMode="auto">
            <a:xfrm>
              <a:off x="4990" y="2227"/>
              <a:ext cx="403" cy="392"/>
            </a:xfrm>
            <a:custGeom>
              <a:avLst/>
              <a:gdLst/>
              <a:ahLst/>
              <a:cxnLst>
                <a:cxn ang="0">
                  <a:pos x="403" y="0"/>
                </a:cxn>
                <a:cxn ang="0">
                  <a:pos x="0" y="0"/>
                </a:cxn>
                <a:cxn ang="0">
                  <a:pos x="5" y="392"/>
                </a:cxn>
                <a:cxn ang="0">
                  <a:pos x="40" y="392"/>
                </a:cxn>
                <a:cxn ang="0">
                  <a:pos x="40" y="46"/>
                </a:cxn>
                <a:cxn ang="0">
                  <a:pos x="368" y="43"/>
                </a:cxn>
                <a:cxn ang="0">
                  <a:pos x="403" y="174"/>
                </a:cxn>
                <a:cxn ang="0">
                  <a:pos x="403" y="0"/>
                </a:cxn>
                <a:cxn ang="0">
                  <a:pos x="403" y="0"/>
                </a:cxn>
              </a:cxnLst>
              <a:rect l="0" t="0" r="r" b="b"/>
              <a:pathLst>
                <a:path w="403" h="392">
                  <a:moveTo>
                    <a:pt x="403" y="0"/>
                  </a:moveTo>
                  <a:lnTo>
                    <a:pt x="0" y="0"/>
                  </a:lnTo>
                  <a:lnTo>
                    <a:pt x="5" y="392"/>
                  </a:lnTo>
                  <a:lnTo>
                    <a:pt x="40" y="392"/>
                  </a:lnTo>
                  <a:lnTo>
                    <a:pt x="40" y="46"/>
                  </a:lnTo>
                  <a:lnTo>
                    <a:pt x="368" y="43"/>
                  </a:lnTo>
                  <a:lnTo>
                    <a:pt x="403" y="174"/>
                  </a:lnTo>
                  <a:lnTo>
                    <a:pt x="40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59" name="Freeform 139"/>
            <p:cNvSpPr>
              <a:spLocks/>
            </p:cNvSpPr>
            <p:nvPr/>
          </p:nvSpPr>
          <p:spPr bwMode="auto">
            <a:xfrm>
              <a:off x="5588" y="2665"/>
              <a:ext cx="412" cy="3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" y="363"/>
                </a:cxn>
                <a:cxn ang="0">
                  <a:pos x="412" y="363"/>
                </a:cxn>
                <a:cxn ang="0">
                  <a:pos x="409" y="180"/>
                </a:cxn>
                <a:cxn ang="0">
                  <a:pos x="43" y="177"/>
                </a:cxn>
                <a:cxn ang="0">
                  <a:pos x="41" y="32"/>
                </a:cxn>
                <a:cxn ang="0">
                  <a:pos x="398" y="41"/>
                </a:cxn>
                <a:cxn ang="0">
                  <a:pos x="398" y="6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12" h="363">
                  <a:moveTo>
                    <a:pt x="0" y="0"/>
                  </a:moveTo>
                  <a:lnTo>
                    <a:pt x="12" y="363"/>
                  </a:lnTo>
                  <a:lnTo>
                    <a:pt x="412" y="363"/>
                  </a:lnTo>
                  <a:lnTo>
                    <a:pt x="409" y="180"/>
                  </a:lnTo>
                  <a:lnTo>
                    <a:pt x="43" y="177"/>
                  </a:lnTo>
                  <a:lnTo>
                    <a:pt x="41" y="32"/>
                  </a:lnTo>
                  <a:lnTo>
                    <a:pt x="398" y="41"/>
                  </a:lnTo>
                  <a:lnTo>
                    <a:pt x="398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58" name="Freeform 138"/>
            <p:cNvSpPr>
              <a:spLocks/>
            </p:cNvSpPr>
            <p:nvPr/>
          </p:nvSpPr>
          <p:spPr bwMode="auto">
            <a:xfrm>
              <a:off x="5579" y="2227"/>
              <a:ext cx="407" cy="38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" y="380"/>
                </a:cxn>
                <a:cxn ang="0">
                  <a:pos x="47" y="383"/>
                </a:cxn>
                <a:cxn ang="0">
                  <a:pos x="50" y="55"/>
                </a:cxn>
                <a:cxn ang="0">
                  <a:pos x="372" y="58"/>
                </a:cxn>
                <a:cxn ang="0">
                  <a:pos x="407" y="374"/>
                </a:cxn>
                <a:cxn ang="0">
                  <a:pos x="407" y="3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07" h="383">
                  <a:moveTo>
                    <a:pt x="0" y="0"/>
                  </a:moveTo>
                  <a:lnTo>
                    <a:pt x="9" y="380"/>
                  </a:lnTo>
                  <a:lnTo>
                    <a:pt x="47" y="383"/>
                  </a:lnTo>
                  <a:lnTo>
                    <a:pt x="50" y="55"/>
                  </a:lnTo>
                  <a:lnTo>
                    <a:pt x="372" y="58"/>
                  </a:lnTo>
                  <a:lnTo>
                    <a:pt x="407" y="374"/>
                  </a:lnTo>
                  <a:lnTo>
                    <a:pt x="407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57" name="Freeform 137"/>
            <p:cNvSpPr>
              <a:spLocks/>
            </p:cNvSpPr>
            <p:nvPr/>
          </p:nvSpPr>
          <p:spPr bwMode="auto">
            <a:xfrm>
              <a:off x="1563" y="967"/>
              <a:ext cx="151" cy="2831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0" y="2825"/>
                </a:cxn>
                <a:cxn ang="0">
                  <a:pos x="78" y="2831"/>
                </a:cxn>
                <a:cxn ang="0">
                  <a:pos x="151" y="0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151" h="2831">
                  <a:moveTo>
                    <a:pt x="58" y="26"/>
                  </a:moveTo>
                  <a:lnTo>
                    <a:pt x="0" y="2825"/>
                  </a:lnTo>
                  <a:lnTo>
                    <a:pt x="78" y="2831"/>
                  </a:lnTo>
                  <a:lnTo>
                    <a:pt x="151" y="0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56" name="Freeform 136"/>
            <p:cNvSpPr>
              <a:spLocks/>
            </p:cNvSpPr>
            <p:nvPr/>
          </p:nvSpPr>
          <p:spPr bwMode="auto">
            <a:xfrm>
              <a:off x="2178" y="1510"/>
              <a:ext cx="87" cy="189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0" y="1890"/>
                </a:cxn>
                <a:cxn ang="0">
                  <a:pos x="53" y="1832"/>
                </a:cxn>
                <a:cxn ang="0">
                  <a:pos x="87" y="93"/>
                </a:cxn>
                <a:cxn ang="0">
                  <a:pos x="6" y="0"/>
                </a:cxn>
                <a:cxn ang="0">
                  <a:pos x="6" y="0"/>
                </a:cxn>
              </a:cxnLst>
              <a:rect l="0" t="0" r="r" b="b"/>
              <a:pathLst>
                <a:path w="87" h="1890">
                  <a:moveTo>
                    <a:pt x="6" y="0"/>
                  </a:moveTo>
                  <a:lnTo>
                    <a:pt x="0" y="1890"/>
                  </a:lnTo>
                  <a:lnTo>
                    <a:pt x="53" y="1832"/>
                  </a:lnTo>
                  <a:lnTo>
                    <a:pt x="87" y="9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55" name="Freeform 135"/>
            <p:cNvSpPr>
              <a:spLocks/>
            </p:cNvSpPr>
            <p:nvPr/>
          </p:nvSpPr>
          <p:spPr bwMode="auto">
            <a:xfrm>
              <a:off x="1635" y="1469"/>
              <a:ext cx="596" cy="723"/>
            </a:xfrm>
            <a:custGeom>
              <a:avLst/>
              <a:gdLst/>
              <a:ahLst/>
              <a:cxnLst>
                <a:cxn ang="0">
                  <a:pos x="537" y="0"/>
                </a:cxn>
                <a:cxn ang="0">
                  <a:pos x="0" y="630"/>
                </a:cxn>
                <a:cxn ang="0">
                  <a:pos x="0" y="723"/>
                </a:cxn>
                <a:cxn ang="0">
                  <a:pos x="596" y="67"/>
                </a:cxn>
                <a:cxn ang="0">
                  <a:pos x="537" y="0"/>
                </a:cxn>
                <a:cxn ang="0">
                  <a:pos x="537" y="0"/>
                </a:cxn>
              </a:cxnLst>
              <a:rect l="0" t="0" r="r" b="b"/>
              <a:pathLst>
                <a:path w="596" h="723">
                  <a:moveTo>
                    <a:pt x="537" y="0"/>
                  </a:moveTo>
                  <a:lnTo>
                    <a:pt x="0" y="630"/>
                  </a:lnTo>
                  <a:lnTo>
                    <a:pt x="0" y="723"/>
                  </a:lnTo>
                  <a:lnTo>
                    <a:pt x="596" y="67"/>
                  </a:lnTo>
                  <a:lnTo>
                    <a:pt x="53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54" name="Freeform 134"/>
            <p:cNvSpPr>
              <a:spLocks/>
            </p:cNvSpPr>
            <p:nvPr/>
          </p:nvSpPr>
          <p:spPr bwMode="auto">
            <a:xfrm>
              <a:off x="1104" y="1562"/>
              <a:ext cx="531" cy="645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531" y="537"/>
                </a:cxn>
                <a:cxn ang="0">
                  <a:pos x="531" y="645"/>
                </a:cxn>
                <a:cxn ang="0">
                  <a:pos x="0" y="61"/>
                </a:cxn>
                <a:cxn ang="0">
                  <a:pos x="40" y="0"/>
                </a:cxn>
                <a:cxn ang="0">
                  <a:pos x="40" y="0"/>
                </a:cxn>
              </a:cxnLst>
              <a:rect l="0" t="0" r="r" b="b"/>
              <a:pathLst>
                <a:path w="531" h="645">
                  <a:moveTo>
                    <a:pt x="40" y="0"/>
                  </a:moveTo>
                  <a:lnTo>
                    <a:pt x="531" y="537"/>
                  </a:lnTo>
                  <a:lnTo>
                    <a:pt x="531" y="645"/>
                  </a:lnTo>
                  <a:lnTo>
                    <a:pt x="0" y="61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53" name="Freeform 133"/>
            <p:cNvSpPr>
              <a:spLocks/>
            </p:cNvSpPr>
            <p:nvPr/>
          </p:nvSpPr>
          <p:spPr bwMode="auto">
            <a:xfrm>
              <a:off x="2701" y="2079"/>
              <a:ext cx="81" cy="72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" y="726"/>
                </a:cxn>
                <a:cxn ang="0">
                  <a:pos x="81" y="671"/>
                </a:cxn>
                <a:cxn ang="0">
                  <a:pos x="81" y="8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81" h="726">
                  <a:moveTo>
                    <a:pt x="0" y="0"/>
                  </a:moveTo>
                  <a:lnTo>
                    <a:pt x="9" y="726"/>
                  </a:lnTo>
                  <a:lnTo>
                    <a:pt x="81" y="671"/>
                  </a:lnTo>
                  <a:lnTo>
                    <a:pt x="81" y="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52" name="Freeform 132"/>
            <p:cNvSpPr>
              <a:spLocks/>
            </p:cNvSpPr>
            <p:nvPr/>
          </p:nvSpPr>
          <p:spPr bwMode="auto">
            <a:xfrm>
              <a:off x="1019" y="1609"/>
              <a:ext cx="105" cy="2189"/>
            </a:xfrm>
            <a:custGeom>
              <a:avLst/>
              <a:gdLst/>
              <a:ahLst/>
              <a:cxnLst>
                <a:cxn ang="0">
                  <a:pos x="41" y="72"/>
                </a:cxn>
                <a:cxn ang="0">
                  <a:pos x="0" y="2189"/>
                </a:cxn>
                <a:cxn ang="0">
                  <a:pos x="59" y="2189"/>
                </a:cxn>
                <a:cxn ang="0">
                  <a:pos x="105" y="0"/>
                </a:cxn>
                <a:cxn ang="0">
                  <a:pos x="41" y="72"/>
                </a:cxn>
                <a:cxn ang="0">
                  <a:pos x="41" y="72"/>
                </a:cxn>
              </a:cxnLst>
              <a:rect l="0" t="0" r="r" b="b"/>
              <a:pathLst>
                <a:path w="105" h="2189">
                  <a:moveTo>
                    <a:pt x="41" y="72"/>
                  </a:moveTo>
                  <a:lnTo>
                    <a:pt x="0" y="2189"/>
                  </a:lnTo>
                  <a:lnTo>
                    <a:pt x="59" y="2189"/>
                  </a:lnTo>
                  <a:lnTo>
                    <a:pt x="105" y="0"/>
                  </a:lnTo>
                  <a:lnTo>
                    <a:pt x="41" y="7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51" name="Freeform 131"/>
            <p:cNvSpPr>
              <a:spLocks/>
            </p:cNvSpPr>
            <p:nvPr/>
          </p:nvSpPr>
          <p:spPr bwMode="auto">
            <a:xfrm>
              <a:off x="1060" y="2146"/>
              <a:ext cx="1153" cy="127"/>
            </a:xfrm>
            <a:custGeom>
              <a:avLst/>
              <a:gdLst/>
              <a:ahLst/>
              <a:cxnLst>
                <a:cxn ang="0">
                  <a:pos x="18" y="40"/>
                </a:cxn>
                <a:cxn ang="0">
                  <a:pos x="1153" y="0"/>
                </a:cxn>
                <a:cxn ang="0">
                  <a:pos x="1153" y="87"/>
                </a:cxn>
                <a:cxn ang="0">
                  <a:pos x="0" y="127"/>
                </a:cxn>
                <a:cxn ang="0">
                  <a:pos x="18" y="40"/>
                </a:cxn>
                <a:cxn ang="0">
                  <a:pos x="18" y="40"/>
                </a:cxn>
              </a:cxnLst>
              <a:rect l="0" t="0" r="r" b="b"/>
              <a:pathLst>
                <a:path w="1153" h="127">
                  <a:moveTo>
                    <a:pt x="18" y="40"/>
                  </a:moveTo>
                  <a:lnTo>
                    <a:pt x="1153" y="0"/>
                  </a:lnTo>
                  <a:lnTo>
                    <a:pt x="1153" y="87"/>
                  </a:lnTo>
                  <a:lnTo>
                    <a:pt x="0" y="127"/>
                  </a:lnTo>
                  <a:lnTo>
                    <a:pt x="18" y="4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50" name="Freeform 130"/>
            <p:cNvSpPr>
              <a:spLocks/>
            </p:cNvSpPr>
            <p:nvPr/>
          </p:nvSpPr>
          <p:spPr bwMode="auto">
            <a:xfrm>
              <a:off x="825" y="1867"/>
              <a:ext cx="72" cy="1948"/>
            </a:xfrm>
            <a:custGeom>
              <a:avLst/>
              <a:gdLst/>
              <a:ahLst/>
              <a:cxnLst>
                <a:cxn ang="0">
                  <a:pos x="46" y="26"/>
                </a:cxn>
                <a:cxn ang="0">
                  <a:pos x="0" y="1948"/>
                </a:cxn>
                <a:cxn ang="0">
                  <a:pos x="23" y="1945"/>
                </a:cxn>
                <a:cxn ang="0">
                  <a:pos x="72" y="0"/>
                </a:cxn>
                <a:cxn ang="0">
                  <a:pos x="46" y="26"/>
                </a:cxn>
                <a:cxn ang="0">
                  <a:pos x="46" y="26"/>
                </a:cxn>
              </a:cxnLst>
              <a:rect l="0" t="0" r="r" b="b"/>
              <a:pathLst>
                <a:path w="72" h="1948">
                  <a:moveTo>
                    <a:pt x="46" y="26"/>
                  </a:moveTo>
                  <a:lnTo>
                    <a:pt x="0" y="1948"/>
                  </a:lnTo>
                  <a:lnTo>
                    <a:pt x="23" y="1945"/>
                  </a:lnTo>
                  <a:lnTo>
                    <a:pt x="72" y="0"/>
                  </a:lnTo>
                  <a:lnTo>
                    <a:pt x="46" y="2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49" name="Freeform 129"/>
            <p:cNvSpPr>
              <a:spLocks/>
            </p:cNvSpPr>
            <p:nvPr/>
          </p:nvSpPr>
          <p:spPr bwMode="auto">
            <a:xfrm>
              <a:off x="1179" y="2300"/>
              <a:ext cx="363" cy="383"/>
            </a:xfrm>
            <a:custGeom>
              <a:avLst/>
              <a:gdLst/>
              <a:ahLst/>
              <a:cxnLst>
                <a:cxn ang="0">
                  <a:pos x="6" y="8"/>
                </a:cxn>
                <a:cxn ang="0">
                  <a:pos x="0" y="383"/>
                </a:cxn>
                <a:cxn ang="0">
                  <a:pos x="26" y="380"/>
                </a:cxn>
                <a:cxn ang="0">
                  <a:pos x="32" y="60"/>
                </a:cxn>
                <a:cxn ang="0">
                  <a:pos x="363" y="49"/>
                </a:cxn>
                <a:cxn ang="0">
                  <a:pos x="363" y="0"/>
                </a:cxn>
                <a:cxn ang="0">
                  <a:pos x="6" y="8"/>
                </a:cxn>
                <a:cxn ang="0">
                  <a:pos x="6" y="8"/>
                </a:cxn>
              </a:cxnLst>
              <a:rect l="0" t="0" r="r" b="b"/>
              <a:pathLst>
                <a:path w="363" h="383">
                  <a:moveTo>
                    <a:pt x="6" y="8"/>
                  </a:moveTo>
                  <a:lnTo>
                    <a:pt x="0" y="383"/>
                  </a:lnTo>
                  <a:lnTo>
                    <a:pt x="26" y="380"/>
                  </a:lnTo>
                  <a:lnTo>
                    <a:pt x="32" y="60"/>
                  </a:lnTo>
                  <a:lnTo>
                    <a:pt x="363" y="49"/>
                  </a:lnTo>
                  <a:lnTo>
                    <a:pt x="363" y="0"/>
                  </a:lnTo>
                  <a:lnTo>
                    <a:pt x="6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48" name="Freeform 128"/>
            <p:cNvSpPr>
              <a:spLocks/>
            </p:cNvSpPr>
            <p:nvPr/>
          </p:nvSpPr>
          <p:spPr bwMode="auto">
            <a:xfrm>
              <a:off x="1734" y="2294"/>
              <a:ext cx="380" cy="357"/>
            </a:xfrm>
            <a:custGeom>
              <a:avLst/>
              <a:gdLst/>
              <a:ahLst/>
              <a:cxnLst>
                <a:cxn ang="0">
                  <a:pos x="12" y="6"/>
                </a:cxn>
                <a:cxn ang="0">
                  <a:pos x="0" y="357"/>
                </a:cxn>
                <a:cxn ang="0">
                  <a:pos x="35" y="357"/>
                </a:cxn>
                <a:cxn ang="0">
                  <a:pos x="43" y="43"/>
                </a:cxn>
                <a:cxn ang="0">
                  <a:pos x="380" y="43"/>
                </a:cxn>
                <a:cxn ang="0">
                  <a:pos x="380" y="0"/>
                </a:cxn>
                <a:cxn ang="0">
                  <a:pos x="12" y="6"/>
                </a:cxn>
                <a:cxn ang="0">
                  <a:pos x="12" y="6"/>
                </a:cxn>
              </a:cxnLst>
              <a:rect l="0" t="0" r="r" b="b"/>
              <a:pathLst>
                <a:path w="380" h="357">
                  <a:moveTo>
                    <a:pt x="12" y="6"/>
                  </a:moveTo>
                  <a:lnTo>
                    <a:pt x="0" y="357"/>
                  </a:lnTo>
                  <a:lnTo>
                    <a:pt x="35" y="357"/>
                  </a:lnTo>
                  <a:lnTo>
                    <a:pt x="43" y="43"/>
                  </a:lnTo>
                  <a:lnTo>
                    <a:pt x="380" y="43"/>
                  </a:lnTo>
                  <a:lnTo>
                    <a:pt x="380" y="0"/>
                  </a:lnTo>
                  <a:lnTo>
                    <a:pt x="12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47" name="Freeform 127"/>
            <p:cNvSpPr>
              <a:spLocks/>
            </p:cNvSpPr>
            <p:nvPr/>
          </p:nvSpPr>
          <p:spPr bwMode="auto">
            <a:xfrm>
              <a:off x="1185" y="2721"/>
              <a:ext cx="343" cy="342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342"/>
                </a:cxn>
                <a:cxn ang="0">
                  <a:pos x="343" y="333"/>
                </a:cxn>
                <a:cxn ang="0">
                  <a:pos x="337" y="0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343" h="342">
                  <a:moveTo>
                    <a:pt x="0" y="5"/>
                  </a:moveTo>
                  <a:lnTo>
                    <a:pt x="0" y="342"/>
                  </a:lnTo>
                  <a:lnTo>
                    <a:pt x="343" y="333"/>
                  </a:lnTo>
                  <a:lnTo>
                    <a:pt x="337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46" name="Freeform 126"/>
            <p:cNvSpPr>
              <a:spLocks/>
            </p:cNvSpPr>
            <p:nvPr/>
          </p:nvSpPr>
          <p:spPr bwMode="auto">
            <a:xfrm>
              <a:off x="1743" y="2703"/>
              <a:ext cx="351" cy="334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0" y="334"/>
                </a:cxn>
                <a:cxn ang="0">
                  <a:pos x="351" y="325"/>
                </a:cxn>
                <a:cxn ang="0">
                  <a:pos x="351" y="0"/>
                </a:cxn>
                <a:cxn ang="0">
                  <a:pos x="3" y="0"/>
                </a:cxn>
                <a:cxn ang="0">
                  <a:pos x="3" y="0"/>
                </a:cxn>
              </a:cxnLst>
              <a:rect l="0" t="0" r="r" b="b"/>
              <a:pathLst>
                <a:path w="351" h="334">
                  <a:moveTo>
                    <a:pt x="3" y="0"/>
                  </a:moveTo>
                  <a:lnTo>
                    <a:pt x="0" y="334"/>
                  </a:lnTo>
                  <a:lnTo>
                    <a:pt x="351" y="325"/>
                  </a:lnTo>
                  <a:lnTo>
                    <a:pt x="351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45" name="Freeform 125"/>
            <p:cNvSpPr>
              <a:spLocks/>
            </p:cNvSpPr>
            <p:nvPr/>
          </p:nvSpPr>
          <p:spPr bwMode="auto">
            <a:xfrm>
              <a:off x="1078" y="3124"/>
              <a:ext cx="1109" cy="61"/>
            </a:xfrm>
            <a:custGeom>
              <a:avLst/>
              <a:gdLst/>
              <a:ahLst/>
              <a:cxnLst>
                <a:cxn ang="0">
                  <a:pos x="8" y="26"/>
                </a:cxn>
                <a:cxn ang="0">
                  <a:pos x="1109" y="0"/>
                </a:cxn>
                <a:cxn ang="0">
                  <a:pos x="1106" y="38"/>
                </a:cxn>
                <a:cxn ang="0">
                  <a:pos x="0" y="61"/>
                </a:cxn>
                <a:cxn ang="0">
                  <a:pos x="8" y="26"/>
                </a:cxn>
                <a:cxn ang="0">
                  <a:pos x="8" y="26"/>
                </a:cxn>
              </a:cxnLst>
              <a:rect l="0" t="0" r="r" b="b"/>
              <a:pathLst>
                <a:path w="1109" h="61">
                  <a:moveTo>
                    <a:pt x="8" y="26"/>
                  </a:moveTo>
                  <a:lnTo>
                    <a:pt x="1109" y="0"/>
                  </a:lnTo>
                  <a:lnTo>
                    <a:pt x="1106" y="38"/>
                  </a:lnTo>
                  <a:lnTo>
                    <a:pt x="0" y="61"/>
                  </a:lnTo>
                  <a:lnTo>
                    <a:pt x="8" y="2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44" name="Freeform 124"/>
            <p:cNvSpPr>
              <a:spLocks/>
            </p:cNvSpPr>
            <p:nvPr/>
          </p:nvSpPr>
          <p:spPr bwMode="auto">
            <a:xfrm>
              <a:off x="363" y="2337"/>
              <a:ext cx="96" cy="3255"/>
            </a:xfrm>
            <a:custGeom>
              <a:avLst/>
              <a:gdLst/>
              <a:ahLst/>
              <a:cxnLst>
                <a:cxn ang="0">
                  <a:pos x="52" y="0"/>
                </a:cxn>
                <a:cxn ang="0">
                  <a:pos x="0" y="3255"/>
                </a:cxn>
                <a:cxn ang="0">
                  <a:pos x="44" y="3255"/>
                </a:cxn>
                <a:cxn ang="0">
                  <a:pos x="96" y="23"/>
                </a:cxn>
                <a:cxn ang="0">
                  <a:pos x="52" y="0"/>
                </a:cxn>
                <a:cxn ang="0">
                  <a:pos x="52" y="0"/>
                </a:cxn>
              </a:cxnLst>
              <a:rect l="0" t="0" r="r" b="b"/>
              <a:pathLst>
                <a:path w="96" h="3255">
                  <a:moveTo>
                    <a:pt x="52" y="0"/>
                  </a:moveTo>
                  <a:lnTo>
                    <a:pt x="0" y="3255"/>
                  </a:lnTo>
                  <a:lnTo>
                    <a:pt x="44" y="3255"/>
                  </a:lnTo>
                  <a:lnTo>
                    <a:pt x="96" y="23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43" name="Freeform 123"/>
            <p:cNvSpPr>
              <a:spLocks/>
            </p:cNvSpPr>
            <p:nvPr/>
          </p:nvSpPr>
          <p:spPr bwMode="auto">
            <a:xfrm>
              <a:off x="773" y="3888"/>
              <a:ext cx="1336" cy="1225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1025" y="0"/>
                </a:cxn>
                <a:cxn ang="0">
                  <a:pos x="1033" y="151"/>
                </a:cxn>
                <a:cxn ang="0">
                  <a:pos x="1106" y="55"/>
                </a:cxn>
                <a:cxn ang="0">
                  <a:pos x="1240" y="72"/>
                </a:cxn>
                <a:cxn ang="0">
                  <a:pos x="1336" y="183"/>
                </a:cxn>
                <a:cxn ang="0">
                  <a:pos x="177" y="197"/>
                </a:cxn>
                <a:cxn ang="0">
                  <a:pos x="162" y="1225"/>
                </a:cxn>
                <a:cxn ang="0">
                  <a:pos x="116" y="1225"/>
                </a:cxn>
                <a:cxn ang="0">
                  <a:pos x="127" y="200"/>
                </a:cxn>
                <a:cxn ang="0">
                  <a:pos x="72" y="69"/>
                </a:cxn>
                <a:cxn ang="0">
                  <a:pos x="0" y="14"/>
                </a:cxn>
                <a:cxn ang="0">
                  <a:pos x="0" y="14"/>
                </a:cxn>
              </a:cxnLst>
              <a:rect l="0" t="0" r="r" b="b"/>
              <a:pathLst>
                <a:path w="1336" h="1225">
                  <a:moveTo>
                    <a:pt x="0" y="14"/>
                  </a:moveTo>
                  <a:lnTo>
                    <a:pt x="1025" y="0"/>
                  </a:lnTo>
                  <a:lnTo>
                    <a:pt x="1033" y="151"/>
                  </a:lnTo>
                  <a:lnTo>
                    <a:pt x="1106" y="55"/>
                  </a:lnTo>
                  <a:lnTo>
                    <a:pt x="1240" y="72"/>
                  </a:lnTo>
                  <a:lnTo>
                    <a:pt x="1336" y="183"/>
                  </a:lnTo>
                  <a:lnTo>
                    <a:pt x="177" y="197"/>
                  </a:lnTo>
                  <a:lnTo>
                    <a:pt x="162" y="1225"/>
                  </a:lnTo>
                  <a:lnTo>
                    <a:pt x="116" y="1225"/>
                  </a:lnTo>
                  <a:lnTo>
                    <a:pt x="127" y="200"/>
                  </a:lnTo>
                  <a:lnTo>
                    <a:pt x="72" y="69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42" name="Freeform 122"/>
            <p:cNvSpPr>
              <a:spLocks/>
            </p:cNvSpPr>
            <p:nvPr/>
          </p:nvSpPr>
          <p:spPr bwMode="auto">
            <a:xfrm>
              <a:off x="813" y="5223"/>
              <a:ext cx="869" cy="38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869" y="0"/>
                </a:cxn>
                <a:cxn ang="0">
                  <a:pos x="863" y="38"/>
                </a:cxn>
                <a:cxn ang="0">
                  <a:pos x="44" y="32"/>
                </a:cxn>
                <a:cxn ang="0">
                  <a:pos x="0" y="3"/>
                </a:cxn>
                <a:cxn ang="0">
                  <a:pos x="0" y="3"/>
                </a:cxn>
              </a:cxnLst>
              <a:rect l="0" t="0" r="r" b="b"/>
              <a:pathLst>
                <a:path w="869" h="38">
                  <a:moveTo>
                    <a:pt x="0" y="3"/>
                  </a:moveTo>
                  <a:lnTo>
                    <a:pt x="869" y="0"/>
                  </a:lnTo>
                  <a:lnTo>
                    <a:pt x="863" y="38"/>
                  </a:lnTo>
                  <a:lnTo>
                    <a:pt x="44" y="32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41" name="Freeform 121"/>
            <p:cNvSpPr>
              <a:spLocks/>
            </p:cNvSpPr>
            <p:nvPr/>
          </p:nvSpPr>
          <p:spPr bwMode="auto">
            <a:xfrm>
              <a:off x="1022" y="4187"/>
              <a:ext cx="160" cy="386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0" y="383"/>
                </a:cxn>
                <a:cxn ang="0">
                  <a:pos x="96" y="386"/>
                </a:cxn>
                <a:cxn ang="0">
                  <a:pos x="96" y="252"/>
                </a:cxn>
                <a:cxn ang="0">
                  <a:pos x="128" y="212"/>
                </a:cxn>
                <a:cxn ang="0">
                  <a:pos x="157" y="244"/>
                </a:cxn>
                <a:cxn ang="0">
                  <a:pos x="160" y="0"/>
                </a:cxn>
                <a:cxn ang="0">
                  <a:pos x="3" y="0"/>
                </a:cxn>
                <a:cxn ang="0">
                  <a:pos x="3" y="0"/>
                </a:cxn>
              </a:cxnLst>
              <a:rect l="0" t="0" r="r" b="b"/>
              <a:pathLst>
                <a:path w="160" h="386">
                  <a:moveTo>
                    <a:pt x="3" y="0"/>
                  </a:moveTo>
                  <a:lnTo>
                    <a:pt x="0" y="383"/>
                  </a:lnTo>
                  <a:lnTo>
                    <a:pt x="96" y="386"/>
                  </a:lnTo>
                  <a:lnTo>
                    <a:pt x="96" y="252"/>
                  </a:lnTo>
                  <a:lnTo>
                    <a:pt x="128" y="212"/>
                  </a:lnTo>
                  <a:lnTo>
                    <a:pt x="157" y="244"/>
                  </a:lnTo>
                  <a:lnTo>
                    <a:pt x="160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40" name="Freeform 120"/>
            <p:cNvSpPr>
              <a:spLocks/>
            </p:cNvSpPr>
            <p:nvPr/>
          </p:nvSpPr>
          <p:spPr bwMode="auto">
            <a:xfrm>
              <a:off x="1014" y="4616"/>
              <a:ext cx="162" cy="421"/>
            </a:xfrm>
            <a:custGeom>
              <a:avLst/>
              <a:gdLst/>
              <a:ahLst/>
              <a:cxnLst>
                <a:cxn ang="0">
                  <a:pos x="5" y="12"/>
                </a:cxn>
                <a:cxn ang="0">
                  <a:pos x="0" y="421"/>
                </a:cxn>
                <a:cxn ang="0">
                  <a:pos x="87" y="421"/>
                </a:cxn>
                <a:cxn ang="0">
                  <a:pos x="93" y="73"/>
                </a:cxn>
                <a:cxn ang="0">
                  <a:pos x="162" y="0"/>
                </a:cxn>
                <a:cxn ang="0">
                  <a:pos x="5" y="12"/>
                </a:cxn>
                <a:cxn ang="0">
                  <a:pos x="5" y="12"/>
                </a:cxn>
              </a:cxnLst>
              <a:rect l="0" t="0" r="r" b="b"/>
              <a:pathLst>
                <a:path w="162" h="421">
                  <a:moveTo>
                    <a:pt x="5" y="12"/>
                  </a:moveTo>
                  <a:lnTo>
                    <a:pt x="0" y="421"/>
                  </a:lnTo>
                  <a:lnTo>
                    <a:pt x="87" y="421"/>
                  </a:lnTo>
                  <a:lnTo>
                    <a:pt x="93" y="73"/>
                  </a:lnTo>
                  <a:lnTo>
                    <a:pt x="162" y="0"/>
                  </a:lnTo>
                  <a:lnTo>
                    <a:pt x="5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39" name="Freeform 119"/>
            <p:cNvSpPr>
              <a:spLocks/>
            </p:cNvSpPr>
            <p:nvPr/>
          </p:nvSpPr>
          <p:spPr bwMode="auto">
            <a:xfrm>
              <a:off x="1255" y="4164"/>
              <a:ext cx="769" cy="934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0" y="934"/>
                </a:cxn>
                <a:cxn ang="0">
                  <a:pos x="49" y="934"/>
                </a:cxn>
                <a:cxn ang="0">
                  <a:pos x="52" y="888"/>
                </a:cxn>
                <a:cxn ang="0">
                  <a:pos x="113" y="882"/>
                </a:cxn>
                <a:cxn ang="0">
                  <a:pos x="122" y="60"/>
                </a:cxn>
                <a:cxn ang="0">
                  <a:pos x="168" y="72"/>
                </a:cxn>
                <a:cxn ang="0">
                  <a:pos x="168" y="871"/>
                </a:cxn>
                <a:cxn ang="0">
                  <a:pos x="403" y="871"/>
                </a:cxn>
                <a:cxn ang="0">
                  <a:pos x="412" y="740"/>
                </a:cxn>
                <a:cxn ang="0">
                  <a:pos x="453" y="598"/>
                </a:cxn>
                <a:cxn ang="0">
                  <a:pos x="496" y="516"/>
                </a:cxn>
                <a:cxn ang="0">
                  <a:pos x="522" y="403"/>
                </a:cxn>
                <a:cxn ang="0">
                  <a:pos x="566" y="351"/>
                </a:cxn>
                <a:cxn ang="0">
                  <a:pos x="563" y="293"/>
                </a:cxn>
                <a:cxn ang="0">
                  <a:pos x="598" y="261"/>
                </a:cxn>
                <a:cxn ang="0">
                  <a:pos x="636" y="217"/>
                </a:cxn>
                <a:cxn ang="0">
                  <a:pos x="656" y="258"/>
                </a:cxn>
                <a:cxn ang="0">
                  <a:pos x="700" y="284"/>
                </a:cxn>
                <a:cxn ang="0">
                  <a:pos x="688" y="336"/>
                </a:cxn>
                <a:cxn ang="0">
                  <a:pos x="732" y="380"/>
                </a:cxn>
                <a:cxn ang="0">
                  <a:pos x="714" y="418"/>
                </a:cxn>
                <a:cxn ang="0">
                  <a:pos x="714" y="513"/>
                </a:cxn>
                <a:cxn ang="0">
                  <a:pos x="769" y="691"/>
                </a:cxn>
                <a:cxn ang="0">
                  <a:pos x="769" y="5"/>
                </a:cxn>
                <a:cxn ang="0">
                  <a:pos x="20" y="0"/>
                </a:cxn>
                <a:cxn ang="0">
                  <a:pos x="20" y="0"/>
                </a:cxn>
              </a:cxnLst>
              <a:rect l="0" t="0" r="r" b="b"/>
              <a:pathLst>
                <a:path w="769" h="934">
                  <a:moveTo>
                    <a:pt x="20" y="0"/>
                  </a:moveTo>
                  <a:lnTo>
                    <a:pt x="0" y="934"/>
                  </a:lnTo>
                  <a:lnTo>
                    <a:pt x="49" y="934"/>
                  </a:lnTo>
                  <a:lnTo>
                    <a:pt x="52" y="888"/>
                  </a:lnTo>
                  <a:lnTo>
                    <a:pt x="113" y="882"/>
                  </a:lnTo>
                  <a:lnTo>
                    <a:pt x="122" y="60"/>
                  </a:lnTo>
                  <a:lnTo>
                    <a:pt x="168" y="72"/>
                  </a:lnTo>
                  <a:lnTo>
                    <a:pt x="168" y="871"/>
                  </a:lnTo>
                  <a:lnTo>
                    <a:pt x="403" y="871"/>
                  </a:lnTo>
                  <a:lnTo>
                    <a:pt x="412" y="740"/>
                  </a:lnTo>
                  <a:lnTo>
                    <a:pt x="453" y="598"/>
                  </a:lnTo>
                  <a:lnTo>
                    <a:pt x="496" y="516"/>
                  </a:lnTo>
                  <a:lnTo>
                    <a:pt x="522" y="403"/>
                  </a:lnTo>
                  <a:lnTo>
                    <a:pt x="566" y="351"/>
                  </a:lnTo>
                  <a:lnTo>
                    <a:pt x="563" y="293"/>
                  </a:lnTo>
                  <a:lnTo>
                    <a:pt x="598" y="261"/>
                  </a:lnTo>
                  <a:lnTo>
                    <a:pt x="636" y="217"/>
                  </a:lnTo>
                  <a:lnTo>
                    <a:pt x="656" y="258"/>
                  </a:lnTo>
                  <a:lnTo>
                    <a:pt x="700" y="284"/>
                  </a:lnTo>
                  <a:lnTo>
                    <a:pt x="688" y="336"/>
                  </a:lnTo>
                  <a:lnTo>
                    <a:pt x="732" y="380"/>
                  </a:lnTo>
                  <a:lnTo>
                    <a:pt x="714" y="418"/>
                  </a:lnTo>
                  <a:lnTo>
                    <a:pt x="714" y="513"/>
                  </a:lnTo>
                  <a:lnTo>
                    <a:pt x="769" y="691"/>
                  </a:lnTo>
                  <a:lnTo>
                    <a:pt x="769" y="5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38" name="Freeform 118"/>
            <p:cNvSpPr>
              <a:spLocks/>
            </p:cNvSpPr>
            <p:nvPr/>
          </p:nvSpPr>
          <p:spPr bwMode="auto">
            <a:xfrm>
              <a:off x="1989" y="4079"/>
              <a:ext cx="468" cy="1182"/>
            </a:xfrm>
            <a:custGeom>
              <a:avLst/>
              <a:gdLst/>
              <a:ahLst/>
              <a:cxnLst>
                <a:cxn ang="0">
                  <a:pos x="131" y="0"/>
                </a:cxn>
                <a:cxn ang="0">
                  <a:pos x="128" y="1078"/>
                </a:cxn>
                <a:cxn ang="0">
                  <a:pos x="120" y="1144"/>
                </a:cxn>
                <a:cxn ang="0">
                  <a:pos x="15" y="1150"/>
                </a:cxn>
                <a:cxn ang="0">
                  <a:pos x="0" y="1182"/>
                </a:cxn>
                <a:cxn ang="0">
                  <a:pos x="143" y="1182"/>
                </a:cxn>
                <a:cxn ang="0">
                  <a:pos x="160" y="73"/>
                </a:cxn>
                <a:cxn ang="0">
                  <a:pos x="419" y="76"/>
                </a:cxn>
                <a:cxn ang="0">
                  <a:pos x="468" y="24"/>
                </a:cxn>
                <a:cxn ang="0">
                  <a:pos x="172" y="24"/>
                </a:cxn>
                <a:cxn ang="0">
                  <a:pos x="131" y="0"/>
                </a:cxn>
                <a:cxn ang="0">
                  <a:pos x="131" y="0"/>
                </a:cxn>
              </a:cxnLst>
              <a:rect l="0" t="0" r="r" b="b"/>
              <a:pathLst>
                <a:path w="468" h="1182">
                  <a:moveTo>
                    <a:pt x="131" y="0"/>
                  </a:moveTo>
                  <a:lnTo>
                    <a:pt x="128" y="1078"/>
                  </a:lnTo>
                  <a:lnTo>
                    <a:pt x="120" y="1144"/>
                  </a:lnTo>
                  <a:lnTo>
                    <a:pt x="15" y="1150"/>
                  </a:lnTo>
                  <a:lnTo>
                    <a:pt x="0" y="1182"/>
                  </a:lnTo>
                  <a:lnTo>
                    <a:pt x="143" y="1182"/>
                  </a:lnTo>
                  <a:lnTo>
                    <a:pt x="160" y="73"/>
                  </a:lnTo>
                  <a:lnTo>
                    <a:pt x="419" y="76"/>
                  </a:lnTo>
                  <a:lnTo>
                    <a:pt x="468" y="24"/>
                  </a:lnTo>
                  <a:lnTo>
                    <a:pt x="172" y="24"/>
                  </a:lnTo>
                  <a:lnTo>
                    <a:pt x="13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37" name="Freeform 117"/>
            <p:cNvSpPr>
              <a:spLocks/>
            </p:cNvSpPr>
            <p:nvPr/>
          </p:nvSpPr>
          <p:spPr bwMode="auto">
            <a:xfrm>
              <a:off x="2184" y="3603"/>
              <a:ext cx="2315" cy="407"/>
            </a:xfrm>
            <a:custGeom>
              <a:avLst/>
              <a:gdLst/>
              <a:ahLst/>
              <a:cxnLst>
                <a:cxn ang="0">
                  <a:pos x="0" y="357"/>
                </a:cxn>
                <a:cxn ang="0">
                  <a:pos x="0" y="407"/>
                </a:cxn>
                <a:cxn ang="0">
                  <a:pos x="2138" y="372"/>
                </a:cxn>
                <a:cxn ang="0">
                  <a:pos x="2315" y="389"/>
                </a:cxn>
                <a:cxn ang="0">
                  <a:pos x="1972" y="0"/>
                </a:cxn>
                <a:cxn ang="0">
                  <a:pos x="1897" y="18"/>
                </a:cxn>
                <a:cxn ang="0">
                  <a:pos x="2117" y="340"/>
                </a:cxn>
                <a:cxn ang="0">
                  <a:pos x="0" y="357"/>
                </a:cxn>
                <a:cxn ang="0">
                  <a:pos x="0" y="357"/>
                </a:cxn>
              </a:cxnLst>
              <a:rect l="0" t="0" r="r" b="b"/>
              <a:pathLst>
                <a:path w="2315" h="407">
                  <a:moveTo>
                    <a:pt x="0" y="357"/>
                  </a:moveTo>
                  <a:lnTo>
                    <a:pt x="0" y="407"/>
                  </a:lnTo>
                  <a:lnTo>
                    <a:pt x="2138" y="372"/>
                  </a:lnTo>
                  <a:lnTo>
                    <a:pt x="2315" y="389"/>
                  </a:lnTo>
                  <a:lnTo>
                    <a:pt x="1972" y="0"/>
                  </a:lnTo>
                  <a:lnTo>
                    <a:pt x="1897" y="18"/>
                  </a:lnTo>
                  <a:lnTo>
                    <a:pt x="2117" y="340"/>
                  </a:lnTo>
                  <a:lnTo>
                    <a:pt x="0" y="35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36" name="Freeform 116"/>
            <p:cNvSpPr>
              <a:spLocks/>
            </p:cNvSpPr>
            <p:nvPr/>
          </p:nvSpPr>
          <p:spPr bwMode="auto">
            <a:xfrm>
              <a:off x="2460" y="4015"/>
              <a:ext cx="1458" cy="79"/>
            </a:xfrm>
            <a:custGeom>
              <a:avLst/>
              <a:gdLst/>
              <a:ahLst/>
              <a:cxnLst>
                <a:cxn ang="0">
                  <a:pos x="20" y="21"/>
                </a:cxn>
                <a:cxn ang="0">
                  <a:pos x="0" y="79"/>
                </a:cxn>
                <a:cxn ang="0">
                  <a:pos x="58" y="38"/>
                </a:cxn>
                <a:cxn ang="0">
                  <a:pos x="1458" y="35"/>
                </a:cxn>
                <a:cxn ang="0">
                  <a:pos x="1458" y="0"/>
                </a:cxn>
                <a:cxn ang="0">
                  <a:pos x="20" y="21"/>
                </a:cxn>
                <a:cxn ang="0">
                  <a:pos x="20" y="21"/>
                </a:cxn>
              </a:cxnLst>
              <a:rect l="0" t="0" r="r" b="b"/>
              <a:pathLst>
                <a:path w="1458" h="79">
                  <a:moveTo>
                    <a:pt x="20" y="21"/>
                  </a:moveTo>
                  <a:lnTo>
                    <a:pt x="0" y="79"/>
                  </a:lnTo>
                  <a:lnTo>
                    <a:pt x="58" y="38"/>
                  </a:lnTo>
                  <a:lnTo>
                    <a:pt x="1458" y="35"/>
                  </a:lnTo>
                  <a:lnTo>
                    <a:pt x="1458" y="0"/>
                  </a:lnTo>
                  <a:lnTo>
                    <a:pt x="20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35" name="Freeform 115"/>
            <p:cNvSpPr>
              <a:spLocks/>
            </p:cNvSpPr>
            <p:nvPr/>
          </p:nvSpPr>
          <p:spPr bwMode="auto">
            <a:xfrm>
              <a:off x="1894" y="4518"/>
              <a:ext cx="624" cy="1852"/>
            </a:xfrm>
            <a:custGeom>
              <a:avLst/>
              <a:gdLst/>
              <a:ahLst/>
              <a:cxnLst>
                <a:cxn ang="0">
                  <a:pos x="551" y="0"/>
                </a:cxn>
                <a:cxn ang="0">
                  <a:pos x="554" y="1222"/>
                </a:cxn>
                <a:cxn ang="0">
                  <a:pos x="525" y="1277"/>
                </a:cxn>
                <a:cxn ang="0">
                  <a:pos x="0" y="1277"/>
                </a:cxn>
                <a:cxn ang="0">
                  <a:pos x="20" y="1332"/>
                </a:cxn>
                <a:cxn ang="0">
                  <a:pos x="299" y="1321"/>
                </a:cxn>
                <a:cxn ang="0">
                  <a:pos x="307" y="1852"/>
                </a:cxn>
                <a:cxn ang="0">
                  <a:pos x="473" y="1846"/>
                </a:cxn>
                <a:cxn ang="0">
                  <a:pos x="464" y="1658"/>
                </a:cxn>
                <a:cxn ang="0">
                  <a:pos x="586" y="1652"/>
                </a:cxn>
                <a:cxn ang="0">
                  <a:pos x="586" y="1547"/>
                </a:cxn>
                <a:cxn ang="0">
                  <a:pos x="554" y="1504"/>
                </a:cxn>
                <a:cxn ang="0">
                  <a:pos x="604" y="1504"/>
                </a:cxn>
                <a:cxn ang="0">
                  <a:pos x="601" y="1440"/>
                </a:cxn>
                <a:cxn ang="0">
                  <a:pos x="554" y="1370"/>
                </a:cxn>
                <a:cxn ang="0">
                  <a:pos x="580" y="1370"/>
                </a:cxn>
                <a:cxn ang="0">
                  <a:pos x="586" y="1237"/>
                </a:cxn>
                <a:cxn ang="0">
                  <a:pos x="624" y="1237"/>
                </a:cxn>
                <a:cxn ang="0">
                  <a:pos x="615" y="0"/>
                </a:cxn>
                <a:cxn ang="0">
                  <a:pos x="551" y="0"/>
                </a:cxn>
                <a:cxn ang="0">
                  <a:pos x="551" y="0"/>
                </a:cxn>
              </a:cxnLst>
              <a:rect l="0" t="0" r="r" b="b"/>
              <a:pathLst>
                <a:path w="624" h="1852">
                  <a:moveTo>
                    <a:pt x="551" y="0"/>
                  </a:moveTo>
                  <a:lnTo>
                    <a:pt x="554" y="1222"/>
                  </a:lnTo>
                  <a:lnTo>
                    <a:pt x="525" y="1277"/>
                  </a:lnTo>
                  <a:lnTo>
                    <a:pt x="0" y="1277"/>
                  </a:lnTo>
                  <a:lnTo>
                    <a:pt x="20" y="1332"/>
                  </a:lnTo>
                  <a:lnTo>
                    <a:pt x="299" y="1321"/>
                  </a:lnTo>
                  <a:lnTo>
                    <a:pt x="307" y="1852"/>
                  </a:lnTo>
                  <a:lnTo>
                    <a:pt x="473" y="1846"/>
                  </a:lnTo>
                  <a:lnTo>
                    <a:pt x="464" y="1658"/>
                  </a:lnTo>
                  <a:lnTo>
                    <a:pt x="586" y="1652"/>
                  </a:lnTo>
                  <a:lnTo>
                    <a:pt x="586" y="1547"/>
                  </a:lnTo>
                  <a:lnTo>
                    <a:pt x="554" y="1504"/>
                  </a:lnTo>
                  <a:lnTo>
                    <a:pt x="604" y="1504"/>
                  </a:lnTo>
                  <a:lnTo>
                    <a:pt x="601" y="1440"/>
                  </a:lnTo>
                  <a:lnTo>
                    <a:pt x="554" y="1370"/>
                  </a:lnTo>
                  <a:lnTo>
                    <a:pt x="580" y="1370"/>
                  </a:lnTo>
                  <a:lnTo>
                    <a:pt x="586" y="1237"/>
                  </a:lnTo>
                  <a:lnTo>
                    <a:pt x="624" y="1237"/>
                  </a:lnTo>
                  <a:lnTo>
                    <a:pt x="615" y="0"/>
                  </a:lnTo>
                  <a:lnTo>
                    <a:pt x="55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34" name="Freeform 114"/>
            <p:cNvSpPr>
              <a:spLocks/>
            </p:cNvSpPr>
            <p:nvPr/>
          </p:nvSpPr>
          <p:spPr bwMode="auto">
            <a:xfrm>
              <a:off x="2817" y="4503"/>
              <a:ext cx="64" cy="1249"/>
            </a:xfrm>
            <a:custGeom>
              <a:avLst/>
              <a:gdLst/>
              <a:ahLst/>
              <a:cxnLst>
                <a:cxn ang="0">
                  <a:pos x="0" y="15"/>
                </a:cxn>
                <a:cxn ang="0">
                  <a:pos x="6" y="1249"/>
                </a:cxn>
                <a:cxn ang="0">
                  <a:pos x="64" y="1243"/>
                </a:cxn>
                <a:cxn ang="0">
                  <a:pos x="55" y="0"/>
                </a:cxn>
                <a:cxn ang="0">
                  <a:pos x="0" y="15"/>
                </a:cxn>
                <a:cxn ang="0">
                  <a:pos x="0" y="15"/>
                </a:cxn>
              </a:cxnLst>
              <a:rect l="0" t="0" r="r" b="b"/>
              <a:pathLst>
                <a:path w="64" h="1249">
                  <a:moveTo>
                    <a:pt x="0" y="15"/>
                  </a:moveTo>
                  <a:lnTo>
                    <a:pt x="6" y="1249"/>
                  </a:lnTo>
                  <a:lnTo>
                    <a:pt x="64" y="1243"/>
                  </a:lnTo>
                  <a:lnTo>
                    <a:pt x="55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33" name="Freeform 113"/>
            <p:cNvSpPr>
              <a:spLocks/>
            </p:cNvSpPr>
            <p:nvPr/>
          </p:nvSpPr>
          <p:spPr bwMode="auto">
            <a:xfrm>
              <a:off x="2553" y="5165"/>
              <a:ext cx="235" cy="2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218"/>
                </a:cxn>
                <a:cxn ang="0">
                  <a:pos x="235" y="224"/>
                </a:cxn>
                <a:cxn ang="0">
                  <a:pos x="23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35" h="224">
                  <a:moveTo>
                    <a:pt x="0" y="0"/>
                  </a:moveTo>
                  <a:lnTo>
                    <a:pt x="6" y="218"/>
                  </a:lnTo>
                  <a:lnTo>
                    <a:pt x="235" y="224"/>
                  </a:lnTo>
                  <a:lnTo>
                    <a:pt x="23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32" name="Freeform 112"/>
            <p:cNvSpPr>
              <a:spLocks/>
            </p:cNvSpPr>
            <p:nvPr/>
          </p:nvSpPr>
          <p:spPr bwMode="auto">
            <a:xfrm>
              <a:off x="2960" y="4506"/>
              <a:ext cx="537" cy="227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5" y="224"/>
                </a:cxn>
                <a:cxn ang="0">
                  <a:pos x="537" y="227"/>
                </a:cxn>
                <a:cxn ang="0">
                  <a:pos x="537" y="0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537" h="227">
                  <a:moveTo>
                    <a:pt x="0" y="12"/>
                  </a:moveTo>
                  <a:lnTo>
                    <a:pt x="5" y="224"/>
                  </a:lnTo>
                  <a:lnTo>
                    <a:pt x="537" y="227"/>
                  </a:lnTo>
                  <a:lnTo>
                    <a:pt x="537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31" name="Freeform 111"/>
            <p:cNvSpPr>
              <a:spLocks/>
            </p:cNvSpPr>
            <p:nvPr/>
          </p:nvSpPr>
          <p:spPr bwMode="auto">
            <a:xfrm>
              <a:off x="2965" y="4788"/>
              <a:ext cx="532" cy="56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560"/>
                </a:cxn>
                <a:cxn ang="0">
                  <a:pos x="532" y="566"/>
                </a:cxn>
                <a:cxn ang="0">
                  <a:pos x="5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2" h="566">
                  <a:moveTo>
                    <a:pt x="0" y="0"/>
                  </a:moveTo>
                  <a:lnTo>
                    <a:pt x="6" y="560"/>
                  </a:lnTo>
                  <a:lnTo>
                    <a:pt x="532" y="566"/>
                  </a:lnTo>
                  <a:lnTo>
                    <a:pt x="51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30" name="Freeform 110"/>
            <p:cNvSpPr>
              <a:spLocks/>
            </p:cNvSpPr>
            <p:nvPr/>
          </p:nvSpPr>
          <p:spPr bwMode="auto">
            <a:xfrm>
              <a:off x="3569" y="4497"/>
              <a:ext cx="76" cy="1255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12" y="1243"/>
                </a:cxn>
                <a:cxn ang="0">
                  <a:pos x="76" y="1255"/>
                </a:cxn>
                <a:cxn ang="0">
                  <a:pos x="56" y="0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76" h="1255">
                  <a:moveTo>
                    <a:pt x="0" y="6"/>
                  </a:moveTo>
                  <a:lnTo>
                    <a:pt x="12" y="1243"/>
                  </a:lnTo>
                  <a:lnTo>
                    <a:pt x="76" y="1255"/>
                  </a:lnTo>
                  <a:lnTo>
                    <a:pt x="56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29" name="Freeform 109"/>
            <p:cNvSpPr>
              <a:spLocks/>
            </p:cNvSpPr>
            <p:nvPr/>
          </p:nvSpPr>
          <p:spPr bwMode="auto">
            <a:xfrm>
              <a:off x="3674" y="4492"/>
              <a:ext cx="215" cy="897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14" y="897"/>
                </a:cxn>
                <a:cxn ang="0">
                  <a:pos x="215" y="897"/>
                </a:cxn>
                <a:cxn ang="0">
                  <a:pos x="209" y="20"/>
                </a:cxn>
                <a:cxn ang="0">
                  <a:pos x="151" y="0"/>
                </a:cxn>
                <a:cxn ang="0">
                  <a:pos x="0" y="14"/>
                </a:cxn>
                <a:cxn ang="0">
                  <a:pos x="0" y="14"/>
                </a:cxn>
              </a:cxnLst>
              <a:rect l="0" t="0" r="r" b="b"/>
              <a:pathLst>
                <a:path w="215" h="897">
                  <a:moveTo>
                    <a:pt x="0" y="14"/>
                  </a:moveTo>
                  <a:lnTo>
                    <a:pt x="14" y="897"/>
                  </a:lnTo>
                  <a:lnTo>
                    <a:pt x="215" y="897"/>
                  </a:lnTo>
                  <a:lnTo>
                    <a:pt x="209" y="20"/>
                  </a:lnTo>
                  <a:lnTo>
                    <a:pt x="151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28" name="Freeform 108"/>
            <p:cNvSpPr>
              <a:spLocks/>
            </p:cNvSpPr>
            <p:nvPr/>
          </p:nvSpPr>
          <p:spPr bwMode="auto">
            <a:xfrm>
              <a:off x="2544" y="5775"/>
              <a:ext cx="1322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322" y="12"/>
                </a:cxn>
                <a:cxn ang="0">
                  <a:pos x="1322" y="41"/>
                </a:cxn>
                <a:cxn ang="0">
                  <a:pos x="3" y="29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322" h="41">
                  <a:moveTo>
                    <a:pt x="0" y="0"/>
                  </a:moveTo>
                  <a:lnTo>
                    <a:pt x="1322" y="12"/>
                  </a:lnTo>
                  <a:lnTo>
                    <a:pt x="1322" y="41"/>
                  </a:lnTo>
                  <a:lnTo>
                    <a:pt x="3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27" name="Freeform 107"/>
            <p:cNvSpPr>
              <a:spLocks/>
            </p:cNvSpPr>
            <p:nvPr/>
          </p:nvSpPr>
          <p:spPr bwMode="auto">
            <a:xfrm>
              <a:off x="2504" y="5923"/>
              <a:ext cx="1405" cy="4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34" y="0"/>
                </a:cxn>
                <a:cxn ang="0">
                  <a:pos x="1405" y="15"/>
                </a:cxn>
                <a:cxn ang="0">
                  <a:pos x="1397" y="46"/>
                </a:cxn>
                <a:cxn ang="0">
                  <a:pos x="14" y="35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405" h="46">
                  <a:moveTo>
                    <a:pt x="0" y="0"/>
                  </a:moveTo>
                  <a:lnTo>
                    <a:pt x="334" y="0"/>
                  </a:lnTo>
                  <a:lnTo>
                    <a:pt x="1405" y="15"/>
                  </a:lnTo>
                  <a:lnTo>
                    <a:pt x="1397" y="46"/>
                  </a:lnTo>
                  <a:lnTo>
                    <a:pt x="14" y="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26" name="Freeform 106"/>
            <p:cNvSpPr>
              <a:spLocks/>
            </p:cNvSpPr>
            <p:nvPr/>
          </p:nvSpPr>
          <p:spPr bwMode="auto">
            <a:xfrm>
              <a:off x="2440" y="6062"/>
              <a:ext cx="1469" cy="4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69" y="6"/>
                </a:cxn>
                <a:cxn ang="0">
                  <a:pos x="1458" y="47"/>
                </a:cxn>
                <a:cxn ang="0">
                  <a:pos x="8" y="3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469" h="47">
                  <a:moveTo>
                    <a:pt x="0" y="0"/>
                  </a:moveTo>
                  <a:lnTo>
                    <a:pt x="1469" y="6"/>
                  </a:lnTo>
                  <a:lnTo>
                    <a:pt x="1458" y="47"/>
                  </a:lnTo>
                  <a:lnTo>
                    <a:pt x="8" y="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25" name="Freeform 105"/>
            <p:cNvSpPr>
              <a:spLocks/>
            </p:cNvSpPr>
            <p:nvPr/>
          </p:nvSpPr>
          <p:spPr bwMode="auto">
            <a:xfrm>
              <a:off x="2335" y="6222"/>
              <a:ext cx="1563" cy="49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1563" y="12"/>
                </a:cxn>
                <a:cxn ang="0">
                  <a:pos x="1563" y="49"/>
                </a:cxn>
                <a:cxn ang="0">
                  <a:pos x="0" y="41"/>
                </a:cxn>
                <a:cxn ang="0">
                  <a:pos x="20" y="0"/>
                </a:cxn>
                <a:cxn ang="0">
                  <a:pos x="20" y="0"/>
                </a:cxn>
              </a:cxnLst>
              <a:rect l="0" t="0" r="r" b="b"/>
              <a:pathLst>
                <a:path w="1563" h="49">
                  <a:moveTo>
                    <a:pt x="20" y="0"/>
                  </a:moveTo>
                  <a:lnTo>
                    <a:pt x="1563" y="12"/>
                  </a:lnTo>
                  <a:lnTo>
                    <a:pt x="1563" y="49"/>
                  </a:lnTo>
                  <a:lnTo>
                    <a:pt x="0" y="41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24" name="Freeform 104"/>
            <p:cNvSpPr>
              <a:spLocks/>
            </p:cNvSpPr>
            <p:nvPr/>
          </p:nvSpPr>
          <p:spPr bwMode="auto">
            <a:xfrm>
              <a:off x="3895" y="3981"/>
              <a:ext cx="583" cy="2592"/>
            </a:xfrm>
            <a:custGeom>
              <a:avLst/>
              <a:gdLst/>
              <a:ahLst/>
              <a:cxnLst>
                <a:cxn ang="0">
                  <a:pos x="0" y="1835"/>
                </a:cxn>
                <a:cxn ang="0">
                  <a:pos x="342" y="1823"/>
                </a:cxn>
                <a:cxn ang="0">
                  <a:pos x="418" y="1779"/>
                </a:cxn>
                <a:cxn ang="0">
                  <a:pos x="398" y="153"/>
                </a:cxn>
                <a:cxn ang="0">
                  <a:pos x="64" y="142"/>
                </a:cxn>
                <a:cxn ang="0">
                  <a:pos x="23" y="113"/>
                </a:cxn>
                <a:cxn ang="0">
                  <a:pos x="406" y="98"/>
                </a:cxn>
                <a:cxn ang="0">
                  <a:pos x="412" y="0"/>
                </a:cxn>
                <a:cxn ang="0">
                  <a:pos x="476" y="0"/>
                </a:cxn>
                <a:cxn ang="0">
                  <a:pos x="450" y="104"/>
                </a:cxn>
                <a:cxn ang="0">
                  <a:pos x="476" y="2026"/>
                </a:cxn>
                <a:cxn ang="0">
                  <a:pos x="421" y="2070"/>
                </a:cxn>
                <a:cxn ang="0">
                  <a:pos x="441" y="2203"/>
                </a:cxn>
                <a:cxn ang="0">
                  <a:pos x="334" y="2238"/>
                </a:cxn>
                <a:cxn ang="0">
                  <a:pos x="342" y="2337"/>
                </a:cxn>
                <a:cxn ang="0">
                  <a:pos x="432" y="2317"/>
                </a:cxn>
                <a:cxn ang="0">
                  <a:pos x="485" y="2372"/>
                </a:cxn>
                <a:cxn ang="0">
                  <a:pos x="531" y="2351"/>
                </a:cxn>
                <a:cxn ang="0">
                  <a:pos x="583" y="2459"/>
                </a:cxn>
                <a:cxn ang="0">
                  <a:pos x="279" y="2592"/>
                </a:cxn>
                <a:cxn ang="0">
                  <a:pos x="261" y="1893"/>
                </a:cxn>
                <a:cxn ang="0">
                  <a:pos x="0" y="1884"/>
                </a:cxn>
                <a:cxn ang="0">
                  <a:pos x="0" y="1835"/>
                </a:cxn>
                <a:cxn ang="0">
                  <a:pos x="0" y="1835"/>
                </a:cxn>
              </a:cxnLst>
              <a:rect l="0" t="0" r="r" b="b"/>
              <a:pathLst>
                <a:path w="583" h="2592">
                  <a:moveTo>
                    <a:pt x="0" y="1835"/>
                  </a:moveTo>
                  <a:lnTo>
                    <a:pt x="342" y="1823"/>
                  </a:lnTo>
                  <a:lnTo>
                    <a:pt x="418" y="1779"/>
                  </a:lnTo>
                  <a:lnTo>
                    <a:pt x="398" y="153"/>
                  </a:lnTo>
                  <a:lnTo>
                    <a:pt x="64" y="142"/>
                  </a:lnTo>
                  <a:lnTo>
                    <a:pt x="23" y="113"/>
                  </a:lnTo>
                  <a:lnTo>
                    <a:pt x="406" y="98"/>
                  </a:lnTo>
                  <a:lnTo>
                    <a:pt x="412" y="0"/>
                  </a:lnTo>
                  <a:lnTo>
                    <a:pt x="476" y="0"/>
                  </a:lnTo>
                  <a:lnTo>
                    <a:pt x="450" y="104"/>
                  </a:lnTo>
                  <a:lnTo>
                    <a:pt x="476" y="2026"/>
                  </a:lnTo>
                  <a:lnTo>
                    <a:pt x="421" y="2070"/>
                  </a:lnTo>
                  <a:lnTo>
                    <a:pt x="441" y="2203"/>
                  </a:lnTo>
                  <a:lnTo>
                    <a:pt x="334" y="2238"/>
                  </a:lnTo>
                  <a:lnTo>
                    <a:pt x="342" y="2337"/>
                  </a:lnTo>
                  <a:lnTo>
                    <a:pt x="432" y="2317"/>
                  </a:lnTo>
                  <a:lnTo>
                    <a:pt x="485" y="2372"/>
                  </a:lnTo>
                  <a:lnTo>
                    <a:pt x="531" y="2351"/>
                  </a:lnTo>
                  <a:lnTo>
                    <a:pt x="583" y="2459"/>
                  </a:lnTo>
                  <a:lnTo>
                    <a:pt x="279" y="2592"/>
                  </a:lnTo>
                  <a:lnTo>
                    <a:pt x="261" y="1893"/>
                  </a:lnTo>
                  <a:lnTo>
                    <a:pt x="0" y="1884"/>
                  </a:lnTo>
                  <a:lnTo>
                    <a:pt x="0" y="183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23" name="Freeform 103"/>
            <p:cNvSpPr>
              <a:spLocks/>
            </p:cNvSpPr>
            <p:nvPr/>
          </p:nvSpPr>
          <p:spPr bwMode="auto">
            <a:xfrm>
              <a:off x="3932" y="4094"/>
              <a:ext cx="56" cy="1646"/>
            </a:xfrm>
            <a:custGeom>
              <a:avLst/>
              <a:gdLst/>
              <a:ahLst/>
              <a:cxnLst>
                <a:cxn ang="0">
                  <a:pos x="0" y="78"/>
                </a:cxn>
                <a:cxn ang="0">
                  <a:pos x="12" y="1646"/>
                </a:cxn>
                <a:cxn ang="0">
                  <a:pos x="56" y="1623"/>
                </a:cxn>
                <a:cxn ang="0">
                  <a:pos x="30" y="14"/>
                </a:cxn>
                <a:cxn ang="0">
                  <a:pos x="0" y="0"/>
                </a:cxn>
                <a:cxn ang="0">
                  <a:pos x="0" y="78"/>
                </a:cxn>
                <a:cxn ang="0">
                  <a:pos x="0" y="78"/>
                </a:cxn>
              </a:cxnLst>
              <a:rect l="0" t="0" r="r" b="b"/>
              <a:pathLst>
                <a:path w="56" h="1646">
                  <a:moveTo>
                    <a:pt x="0" y="78"/>
                  </a:moveTo>
                  <a:lnTo>
                    <a:pt x="12" y="1646"/>
                  </a:lnTo>
                  <a:lnTo>
                    <a:pt x="56" y="1623"/>
                  </a:lnTo>
                  <a:lnTo>
                    <a:pt x="30" y="14"/>
                  </a:lnTo>
                  <a:lnTo>
                    <a:pt x="0" y="0"/>
                  </a:lnTo>
                  <a:lnTo>
                    <a:pt x="0" y="7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22" name="Freeform 102"/>
            <p:cNvSpPr>
              <a:spLocks/>
            </p:cNvSpPr>
            <p:nvPr/>
          </p:nvSpPr>
          <p:spPr bwMode="auto">
            <a:xfrm>
              <a:off x="2559" y="4521"/>
              <a:ext cx="226" cy="586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215" y="0"/>
                </a:cxn>
                <a:cxn ang="0">
                  <a:pos x="226" y="586"/>
                </a:cxn>
                <a:cxn ang="0">
                  <a:pos x="186" y="560"/>
                </a:cxn>
                <a:cxn ang="0">
                  <a:pos x="159" y="104"/>
                </a:cxn>
                <a:cxn ang="0">
                  <a:pos x="98" y="52"/>
                </a:cxn>
                <a:cxn ang="0">
                  <a:pos x="107" y="322"/>
                </a:cxn>
                <a:cxn ang="0">
                  <a:pos x="8" y="307"/>
                </a:cxn>
                <a:cxn ang="0">
                  <a:pos x="0" y="3"/>
                </a:cxn>
                <a:cxn ang="0">
                  <a:pos x="0" y="3"/>
                </a:cxn>
              </a:cxnLst>
              <a:rect l="0" t="0" r="r" b="b"/>
              <a:pathLst>
                <a:path w="226" h="586">
                  <a:moveTo>
                    <a:pt x="0" y="3"/>
                  </a:moveTo>
                  <a:lnTo>
                    <a:pt x="215" y="0"/>
                  </a:lnTo>
                  <a:lnTo>
                    <a:pt x="226" y="586"/>
                  </a:lnTo>
                  <a:lnTo>
                    <a:pt x="186" y="560"/>
                  </a:lnTo>
                  <a:lnTo>
                    <a:pt x="159" y="104"/>
                  </a:lnTo>
                  <a:lnTo>
                    <a:pt x="98" y="52"/>
                  </a:lnTo>
                  <a:lnTo>
                    <a:pt x="107" y="322"/>
                  </a:lnTo>
                  <a:lnTo>
                    <a:pt x="8" y="307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21" name="Freeform 101"/>
            <p:cNvSpPr>
              <a:spLocks/>
            </p:cNvSpPr>
            <p:nvPr/>
          </p:nvSpPr>
          <p:spPr bwMode="auto">
            <a:xfrm>
              <a:off x="2306" y="4489"/>
              <a:ext cx="1624" cy="72"/>
            </a:xfrm>
            <a:custGeom>
              <a:avLst/>
              <a:gdLst/>
              <a:ahLst/>
              <a:cxnLst>
                <a:cxn ang="0">
                  <a:pos x="0" y="23"/>
                </a:cxn>
                <a:cxn ang="0">
                  <a:pos x="1542" y="0"/>
                </a:cxn>
                <a:cxn ang="0">
                  <a:pos x="1624" y="61"/>
                </a:cxn>
                <a:cxn ang="0">
                  <a:pos x="1539" y="72"/>
                </a:cxn>
                <a:cxn ang="0">
                  <a:pos x="1423" y="37"/>
                </a:cxn>
                <a:cxn ang="0">
                  <a:pos x="163" y="61"/>
                </a:cxn>
                <a:cxn ang="0">
                  <a:pos x="0" y="23"/>
                </a:cxn>
                <a:cxn ang="0">
                  <a:pos x="0" y="23"/>
                </a:cxn>
              </a:cxnLst>
              <a:rect l="0" t="0" r="r" b="b"/>
              <a:pathLst>
                <a:path w="1624" h="72">
                  <a:moveTo>
                    <a:pt x="0" y="23"/>
                  </a:moveTo>
                  <a:lnTo>
                    <a:pt x="1542" y="0"/>
                  </a:lnTo>
                  <a:lnTo>
                    <a:pt x="1624" y="61"/>
                  </a:lnTo>
                  <a:lnTo>
                    <a:pt x="1539" y="72"/>
                  </a:lnTo>
                  <a:lnTo>
                    <a:pt x="1423" y="37"/>
                  </a:lnTo>
                  <a:lnTo>
                    <a:pt x="163" y="61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20" name="Freeform 100"/>
            <p:cNvSpPr>
              <a:spLocks/>
            </p:cNvSpPr>
            <p:nvPr/>
          </p:nvSpPr>
          <p:spPr bwMode="auto">
            <a:xfrm>
              <a:off x="4275" y="3467"/>
              <a:ext cx="2867" cy="151"/>
            </a:xfrm>
            <a:custGeom>
              <a:avLst/>
              <a:gdLst/>
              <a:ahLst/>
              <a:cxnLst>
                <a:cxn ang="0">
                  <a:pos x="0" y="81"/>
                </a:cxn>
                <a:cxn ang="0">
                  <a:pos x="2867" y="0"/>
                </a:cxn>
                <a:cxn ang="0">
                  <a:pos x="2861" y="64"/>
                </a:cxn>
                <a:cxn ang="0">
                  <a:pos x="64" y="151"/>
                </a:cxn>
                <a:cxn ang="0">
                  <a:pos x="0" y="81"/>
                </a:cxn>
                <a:cxn ang="0">
                  <a:pos x="0" y="81"/>
                </a:cxn>
              </a:cxnLst>
              <a:rect l="0" t="0" r="r" b="b"/>
              <a:pathLst>
                <a:path w="2867" h="151">
                  <a:moveTo>
                    <a:pt x="0" y="81"/>
                  </a:moveTo>
                  <a:lnTo>
                    <a:pt x="2867" y="0"/>
                  </a:lnTo>
                  <a:lnTo>
                    <a:pt x="2861" y="64"/>
                  </a:lnTo>
                  <a:lnTo>
                    <a:pt x="64" y="151"/>
                  </a:lnTo>
                  <a:lnTo>
                    <a:pt x="0" y="8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19" name="Freeform 99"/>
            <p:cNvSpPr>
              <a:spLocks/>
            </p:cNvSpPr>
            <p:nvPr/>
          </p:nvSpPr>
          <p:spPr bwMode="auto">
            <a:xfrm>
              <a:off x="4435" y="3644"/>
              <a:ext cx="2381" cy="235"/>
            </a:xfrm>
            <a:custGeom>
              <a:avLst/>
              <a:gdLst/>
              <a:ahLst/>
              <a:cxnLst>
                <a:cxn ang="0">
                  <a:pos x="0" y="64"/>
                </a:cxn>
                <a:cxn ang="0">
                  <a:pos x="2370" y="0"/>
                </a:cxn>
                <a:cxn ang="0">
                  <a:pos x="2381" y="223"/>
                </a:cxn>
                <a:cxn ang="0">
                  <a:pos x="2344" y="235"/>
                </a:cxn>
                <a:cxn ang="0">
                  <a:pos x="2326" y="55"/>
                </a:cxn>
                <a:cxn ang="0">
                  <a:pos x="32" y="113"/>
                </a:cxn>
                <a:cxn ang="0">
                  <a:pos x="0" y="64"/>
                </a:cxn>
                <a:cxn ang="0">
                  <a:pos x="0" y="64"/>
                </a:cxn>
              </a:cxnLst>
              <a:rect l="0" t="0" r="r" b="b"/>
              <a:pathLst>
                <a:path w="2381" h="235">
                  <a:moveTo>
                    <a:pt x="0" y="64"/>
                  </a:moveTo>
                  <a:lnTo>
                    <a:pt x="2370" y="0"/>
                  </a:lnTo>
                  <a:lnTo>
                    <a:pt x="2381" y="223"/>
                  </a:lnTo>
                  <a:lnTo>
                    <a:pt x="2344" y="235"/>
                  </a:lnTo>
                  <a:lnTo>
                    <a:pt x="2326" y="55"/>
                  </a:lnTo>
                  <a:lnTo>
                    <a:pt x="32" y="113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18" name="Freeform 98"/>
            <p:cNvSpPr>
              <a:spLocks/>
            </p:cNvSpPr>
            <p:nvPr/>
          </p:nvSpPr>
          <p:spPr bwMode="auto">
            <a:xfrm>
              <a:off x="6500" y="3719"/>
              <a:ext cx="1092" cy="2805"/>
            </a:xfrm>
            <a:custGeom>
              <a:avLst/>
              <a:gdLst/>
              <a:ahLst/>
              <a:cxnLst>
                <a:cxn ang="0">
                  <a:pos x="305" y="134"/>
                </a:cxn>
                <a:cxn ang="0">
                  <a:pos x="465" y="134"/>
                </a:cxn>
                <a:cxn ang="0">
                  <a:pos x="528" y="0"/>
                </a:cxn>
                <a:cxn ang="0">
                  <a:pos x="572" y="2271"/>
                </a:cxn>
                <a:cxn ang="0">
                  <a:pos x="947" y="2282"/>
                </a:cxn>
                <a:cxn ang="0">
                  <a:pos x="1092" y="2387"/>
                </a:cxn>
                <a:cxn ang="0">
                  <a:pos x="1074" y="2526"/>
                </a:cxn>
                <a:cxn ang="0">
                  <a:pos x="845" y="2666"/>
                </a:cxn>
                <a:cxn ang="0">
                  <a:pos x="444" y="2805"/>
                </a:cxn>
                <a:cxn ang="0">
                  <a:pos x="357" y="363"/>
                </a:cxn>
                <a:cxn ang="0">
                  <a:pos x="20" y="349"/>
                </a:cxn>
                <a:cxn ang="0">
                  <a:pos x="0" y="311"/>
                </a:cxn>
                <a:cxn ang="0">
                  <a:pos x="383" y="299"/>
                </a:cxn>
                <a:cxn ang="0">
                  <a:pos x="363" y="218"/>
                </a:cxn>
                <a:cxn ang="0">
                  <a:pos x="261" y="192"/>
                </a:cxn>
                <a:cxn ang="0">
                  <a:pos x="305" y="134"/>
                </a:cxn>
                <a:cxn ang="0">
                  <a:pos x="305" y="134"/>
                </a:cxn>
              </a:cxnLst>
              <a:rect l="0" t="0" r="r" b="b"/>
              <a:pathLst>
                <a:path w="1092" h="2805">
                  <a:moveTo>
                    <a:pt x="305" y="134"/>
                  </a:moveTo>
                  <a:lnTo>
                    <a:pt x="465" y="134"/>
                  </a:lnTo>
                  <a:lnTo>
                    <a:pt x="528" y="0"/>
                  </a:lnTo>
                  <a:lnTo>
                    <a:pt x="572" y="2271"/>
                  </a:lnTo>
                  <a:lnTo>
                    <a:pt x="947" y="2282"/>
                  </a:lnTo>
                  <a:lnTo>
                    <a:pt x="1092" y="2387"/>
                  </a:lnTo>
                  <a:lnTo>
                    <a:pt x="1074" y="2526"/>
                  </a:lnTo>
                  <a:lnTo>
                    <a:pt x="845" y="2666"/>
                  </a:lnTo>
                  <a:lnTo>
                    <a:pt x="444" y="2805"/>
                  </a:lnTo>
                  <a:lnTo>
                    <a:pt x="357" y="363"/>
                  </a:lnTo>
                  <a:lnTo>
                    <a:pt x="20" y="349"/>
                  </a:lnTo>
                  <a:lnTo>
                    <a:pt x="0" y="311"/>
                  </a:lnTo>
                  <a:lnTo>
                    <a:pt x="383" y="299"/>
                  </a:lnTo>
                  <a:lnTo>
                    <a:pt x="363" y="218"/>
                  </a:lnTo>
                  <a:lnTo>
                    <a:pt x="261" y="192"/>
                  </a:lnTo>
                  <a:lnTo>
                    <a:pt x="305" y="13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17" name="Freeform 97"/>
            <p:cNvSpPr>
              <a:spLocks/>
            </p:cNvSpPr>
            <p:nvPr/>
          </p:nvSpPr>
          <p:spPr bwMode="auto">
            <a:xfrm>
              <a:off x="4513" y="3809"/>
              <a:ext cx="2303" cy="2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9" y="177"/>
                </a:cxn>
                <a:cxn ang="0">
                  <a:pos x="1900" y="140"/>
                </a:cxn>
                <a:cxn ang="0">
                  <a:pos x="1993" y="221"/>
                </a:cxn>
                <a:cxn ang="0">
                  <a:pos x="2001" y="114"/>
                </a:cxn>
                <a:cxn ang="0">
                  <a:pos x="2303" y="108"/>
                </a:cxn>
                <a:cxn ang="0">
                  <a:pos x="2280" y="58"/>
                </a:cxn>
                <a:cxn ang="0">
                  <a:pos x="146" y="114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303" h="221">
                  <a:moveTo>
                    <a:pt x="0" y="0"/>
                  </a:moveTo>
                  <a:lnTo>
                    <a:pt x="29" y="177"/>
                  </a:lnTo>
                  <a:lnTo>
                    <a:pt x="1900" y="140"/>
                  </a:lnTo>
                  <a:lnTo>
                    <a:pt x="1993" y="221"/>
                  </a:lnTo>
                  <a:lnTo>
                    <a:pt x="2001" y="114"/>
                  </a:lnTo>
                  <a:lnTo>
                    <a:pt x="2303" y="108"/>
                  </a:lnTo>
                  <a:lnTo>
                    <a:pt x="2280" y="58"/>
                  </a:lnTo>
                  <a:lnTo>
                    <a:pt x="146" y="1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16" name="Freeform 96"/>
            <p:cNvSpPr>
              <a:spLocks/>
            </p:cNvSpPr>
            <p:nvPr/>
          </p:nvSpPr>
          <p:spPr bwMode="auto">
            <a:xfrm>
              <a:off x="4403" y="4100"/>
              <a:ext cx="375" cy="4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7" y="0"/>
                </a:cxn>
                <a:cxn ang="0">
                  <a:pos x="375" y="444"/>
                </a:cxn>
                <a:cxn ang="0">
                  <a:pos x="9" y="45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75" h="450">
                  <a:moveTo>
                    <a:pt x="0" y="0"/>
                  </a:moveTo>
                  <a:lnTo>
                    <a:pt x="357" y="0"/>
                  </a:lnTo>
                  <a:lnTo>
                    <a:pt x="375" y="444"/>
                  </a:lnTo>
                  <a:lnTo>
                    <a:pt x="9" y="4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15" name="Freeform 95"/>
            <p:cNvSpPr>
              <a:spLocks/>
            </p:cNvSpPr>
            <p:nvPr/>
          </p:nvSpPr>
          <p:spPr bwMode="auto">
            <a:xfrm>
              <a:off x="4403" y="4625"/>
              <a:ext cx="389" cy="40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75" y="0"/>
                </a:cxn>
                <a:cxn ang="0">
                  <a:pos x="389" y="407"/>
                </a:cxn>
                <a:cxn ang="0">
                  <a:pos x="9" y="40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89" h="407">
                  <a:moveTo>
                    <a:pt x="0" y="0"/>
                  </a:moveTo>
                  <a:lnTo>
                    <a:pt x="375" y="0"/>
                  </a:lnTo>
                  <a:lnTo>
                    <a:pt x="389" y="407"/>
                  </a:lnTo>
                  <a:lnTo>
                    <a:pt x="9" y="4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14" name="Freeform 94"/>
            <p:cNvSpPr>
              <a:spLocks/>
            </p:cNvSpPr>
            <p:nvPr/>
          </p:nvSpPr>
          <p:spPr bwMode="auto">
            <a:xfrm>
              <a:off x="6029" y="4062"/>
              <a:ext cx="390" cy="45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456"/>
                </a:cxn>
                <a:cxn ang="0">
                  <a:pos x="390" y="456"/>
                </a:cxn>
                <a:cxn ang="0">
                  <a:pos x="363" y="14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90" h="456">
                  <a:moveTo>
                    <a:pt x="0" y="0"/>
                  </a:moveTo>
                  <a:lnTo>
                    <a:pt x="15" y="456"/>
                  </a:lnTo>
                  <a:lnTo>
                    <a:pt x="390" y="456"/>
                  </a:lnTo>
                  <a:lnTo>
                    <a:pt x="363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13" name="Freeform 93"/>
            <p:cNvSpPr>
              <a:spLocks/>
            </p:cNvSpPr>
            <p:nvPr/>
          </p:nvSpPr>
          <p:spPr bwMode="auto">
            <a:xfrm>
              <a:off x="6050" y="4587"/>
              <a:ext cx="389" cy="433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11" y="433"/>
                </a:cxn>
                <a:cxn ang="0">
                  <a:pos x="389" y="427"/>
                </a:cxn>
                <a:cxn ang="0">
                  <a:pos x="380" y="0"/>
                </a:cxn>
                <a:cxn ang="0">
                  <a:pos x="0" y="9"/>
                </a:cxn>
                <a:cxn ang="0">
                  <a:pos x="0" y="9"/>
                </a:cxn>
              </a:cxnLst>
              <a:rect l="0" t="0" r="r" b="b"/>
              <a:pathLst>
                <a:path w="389" h="433">
                  <a:moveTo>
                    <a:pt x="0" y="9"/>
                  </a:moveTo>
                  <a:lnTo>
                    <a:pt x="11" y="433"/>
                  </a:lnTo>
                  <a:lnTo>
                    <a:pt x="389" y="427"/>
                  </a:lnTo>
                  <a:lnTo>
                    <a:pt x="380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12" name="Freeform 92"/>
            <p:cNvSpPr>
              <a:spLocks/>
            </p:cNvSpPr>
            <p:nvPr/>
          </p:nvSpPr>
          <p:spPr bwMode="auto">
            <a:xfrm>
              <a:off x="4316" y="5139"/>
              <a:ext cx="2265" cy="1263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2230" y="0"/>
                </a:cxn>
                <a:cxn ang="0">
                  <a:pos x="2265" y="1246"/>
                </a:cxn>
                <a:cxn ang="0">
                  <a:pos x="2178" y="1263"/>
                </a:cxn>
                <a:cxn ang="0">
                  <a:pos x="2123" y="224"/>
                </a:cxn>
                <a:cxn ang="0">
                  <a:pos x="1995" y="70"/>
                </a:cxn>
                <a:cxn ang="0">
                  <a:pos x="183" y="90"/>
                </a:cxn>
                <a:cxn ang="0">
                  <a:pos x="32" y="261"/>
                </a:cxn>
                <a:cxn ang="0">
                  <a:pos x="0" y="32"/>
                </a:cxn>
                <a:cxn ang="0">
                  <a:pos x="0" y="32"/>
                </a:cxn>
              </a:cxnLst>
              <a:rect l="0" t="0" r="r" b="b"/>
              <a:pathLst>
                <a:path w="2265" h="1263">
                  <a:moveTo>
                    <a:pt x="0" y="32"/>
                  </a:moveTo>
                  <a:lnTo>
                    <a:pt x="2230" y="0"/>
                  </a:lnTo>
                  <a:lnTo>
                    <a:pt x="2265" y="1246"/>
                  </a:lnTo>
                  <a:lnTo>
                    <a:pt x="2178" y="1263"/>
                  </a:lnTo>
                  <a:lnTo>
                    <a:pt x="2123" y="224"/>
                  </a:lnTo>
                  <a:lnTo>
                    <a:pt x="1995" y="70"/>
                  </a:lnTo>
                  <a:lnTo>
                    <a:pt x="183" y="90"/>
                  </a:lnTo>
                  <a:lnTo>
                    <a:pt x="32" y="261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11" name="Freeform 91"/>
            <p:cNvSpPr>
              <a:spLocks/>
            </p:cNvSpPr>
            <p:nvPr/>
          </p:nvSpPr>
          <p:spPr bwMode="auto">
            <a:xfrm>
              <a:off x="4461" y="5969"/>
              <a:ext cx="491" cy="549"/>
            </a:xfrm>
            <a:custGeom>
              <a:avLst/>
              <a:gdLst/>
              <a:ahLst/>
              <a:cxnLst>
                <a:cxn ang="0">
                  <a:pos x="96" y="453"/>
                </a:cxn>
                <a:cxn ang="0">
                  <a:pos x="76" y="337"/>
                </a:cxn>
                <a:cxn ang="0">
                  <a:pos x="0" y="288"/>
                </a:cxn>
                <a:cxn ang="0">
                  <a:pos x="32" y="230"/>
                </a:cxn>
                <a:cxn ang="0">
                  <a:pos x="70" y="143"/>
                </a:cxn>
                <a:cxn ang="0">
                  <a:pos x="102" y="198"/>
                </a:cxn>
                <a:cxn ang="0">
                  <a:pos x="151" y="169"/>
                </a:cxn>
                <a:cxn ang="0">
                  <a:pos x="151" y="236"/>
                </a:cxn>
                <a:cxn ang="0">
                  <a:pos x="198" y="230"/>
                </a:cxn>
                <a:cxn ang="0">
                  <a:pos x="224" y="294"/>
                </a:cxn>
                <a:cxn ang="0">
                  <a:pos x="285" y="230"/>
                </a:cxn>
                <a:cxn ang="0">
                  <a:pos x="253" y="169"/>
                </a:cxn>
                <a:cxn ang="0">
                  <a:pos x="285" y="105"/>
                </a:cxn>
                <a:cxn ang="0">
                  <a:pos x="267" y="27"/>
                </a:cxn>
                <a:cxn ang="0">
                  <a:pos x="360" y="53"/>
                </a:cxn>
                <a:cxn ang="0">
                  <a:pos x="381" y="0"/>
                </a:cxn>
                <a:cxn ang="0">
                  <a:pos x="427" y="67"/>
                </a:cxn>
                <a:cxn ang="0">
                  <a:pos x="488" y="59"/>
                </a:cxn>
                <a:cxn ang="0">
                  <a:pos x="491" y="137"/>
                </a:cxn>
                <a:cxn ang="0">
                  <a:pos x="395" y="224"/>
                </a:cxn>
                <a:cxn ang="0">
                  <a:pos x="427" y="244"/>
                </a:cxn>
                <a:cxn ang="0">
                  <a:pos x="375" y="340"/>
                </a:cxn>
                <a:cxn ang="0">
                  <a:pos x="337" y="340"/>
                </a:cxn>
                <a:cxn ang="0">
                  <a:pos x="349" y="427"/>
                </a:cxn>
                <a:cxn ang="0">
                  <a:pos x="241" y="453"/>
                </a:cxn>
                <a:cxn ang="0">
                  <a:pos x="253" y="549"/>
                </a:cxn>
                <a:cxn ang="0">
                  <a:pos x="154" y="529"/>
                </a:cxn>
                <a:cxn ang="0">
                  <a:pos x="134" y="459"/>
                </a:cxn>
                <a:cxn ang="0">
                  <a:pos x="96" y="453"/>
                </a:cxn>
                <a:cxn ang="0">
                  <a:pos x="96" y="453"/>
                </a:cxn>
              </a:cxnLst>
              <a:rect l="0" t="0" r="r" b="b"/>
              <a:pathLst>
                <a:path w="491" h="549">
                  <a:moveTo>
                    <a:pt x="96" y="453"/>
                  </a:moveTo>
                  <a:lnTo>
                    <a:pt x="76" y="337"/>
                  </a:lnTo>
                  <a:lnTo>
                    <a:pt x="0" y="288"/>
                  </a:lnTo>
                  <a:lnTo>
                    <a:pt x="32" y="230"/>
                  </a:lnTo>
                  <a:lnTo>
                    <a:pt x="70" y="143"/>
                  </a:lnTo>
                  <a:lnTo>
                    <a:pt x="102" y="198"/>
                  </a:lnTo>
                  <a:lnTo>
                    <a:pt x="151" y="169"/>
                  </a:lnTo>
                  <a:lnTo>
                    <a:pt x="151" y="236"/>
                  </a:lnTo>
                  <a:lnTo>
                    <a:pt x="198" y="230"/>
                  </a:lnTo>
                  <a:lnTo>
                    <a:pt x="224" y="294"/>
                  </a:lnTo>
                  <a:lnTo>
                    <a:pt x="285" y="230"/>
                  </a:lnTo>
                  <a:lnTo>
                    <a:pt x="253" y="169"/>
                  </a:lnTo>
                  <a:lnTo>
                    <a:pt x="285" y="105"/>
                  </a:lnTo>
                  <a:lnTo>
                    <a:pt x="267" y="27"/>
                  </a:lnTo>
                  <a:lnTo>
                    <a:pt x="360" y="53"/>
                  </a:lnTo>
                  <a:lnTo>
                    <a:pt x="381" y="0"/>
                  </a:lnTo>
                  <a:lnTo>
                    <a:pt x="427" y="67"/>
                  </a:lnTo>
                  <a:lnTo>
                    <a:pt x="488" y="59"/>
                  </a:lnTo>
                  <a:lnTo>
                    <a:pt x="491" y="137"/>
                  </a:lnTo>
                  <a:lnTo>
                    <a:pt x="395" y="224"/>
                  </a:lnTo>
                  <a:lnTo>
                    <a:pt x="427" y="244"/>
                  </a:lnTo>
                  <a:lnTo>
                    <a:pt x="375" y="340"/>
                  </a:lnTo>
                  <a:lnTo>
                    <a:pt x="337" y="340"/>
                  </a:lnTo>
                  <a:lnTo>
                    <a:pt x="349" y="427"/>
                  </a:lnTo>
                  <a:lnTo>
                    <a:pt x="241" y="453"/>
                  </a:lnTo>
                  <a:lnTo>
                    <a:pt x="253" y="549"/>
                  </a:lnTo>
                  <a:lnTo>
                    <a:pt x="154" y="529"/>
                  </a:lnTo>
                  <a:lnTo>
                    <a:pt x="134" y="459"/>
                  </a:lnTo>
                  <a:lnTo>
                    <a:pt x="96" y="45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10" name="Freeform 90"/>
            <p:cNvSpPr>
              <a:spLocks/>
            </p:cNvSpPr>
            <p:nvPr/>
          </p:nvSpPr>
          <p:spPr bwMode="auto">
            <a:xfrm>
              <a:off x="4740" y="6199"/>
              <a:ext cx="447" cy="401"/>
            </a:xfrm>
            <a:custGeom>
              <a:avLst/>
              <a:gdLst/>
              <a:ahLst/>
              <a:cxnLst>
                <a:cxn ang="0">
                  <a:pos x="113" y="284"/>
                </a:cxn>
                <a:cxn ang="0">
                  <a:pos x="116" y="191"/>
                </a:cxn>
                <a:cxn ang="0">
                  <a:pos x="0" y="145"/>
                </a:cxn>
                <a:cxn ang="0">
                  <a:pos x="113" y="107"/>
                </a:cxn>
                <a:cxn ang="0">
                  <a:pos x="177" y="139"/>
                </a:cxn>
                <a:cxn ang="0">
                  <a:pos x="186" y="58"/>
                </a:cxn>
                <a:cxn ang="0">
                  <a:pos x="244" y="90"/>
                </a:cxn>
                <a:cxn ang="0">
                  <a:pos x="293" y="0"/>
                </a:cxn>
                <a:cxn ang="0">
                  <a:pos x="319" y="43"/>
                </a:cxn>
                <a:cxn ang="0">
                  <a:pos x="279" y="160"/>
                </a:cxn>
                <a:cxn ang="0">
                  <a:pos x="369" y="154"/>
                </a:cxn>
                <a:cxn ang="0">
                  <a:pos x="447" y="186"/>
                </a:cxn>
                <a:cxn ang="0">
                  <a:pos x="421" y="273"/>
                </a:cxn>
                <a:cxn ang="0">
                  <a:pos x="337" y="261"/>
                </a:cxn>
                <a:cxn ang="0">
                  <a:pos x="261" y="342"/>
                </a:cxn>
                <a:cxn ang="0">
                  <a:pos x="203" y="299"/>
                </a:cxn>
                <a:cxn ang="0">
                  <a:pos x="165" y="401"/>
                </a:cxn>
                <a:cxn ang="0">
                  <a:pos x="84" y="374"/>
                </a:cxn>
                <a:cxn ang="0">
                  <a:pos x="133" y="311"/>
                </a:cxn>
                <a:cxn ang="0">
                  <a:pos x="113" y="284"/>
                </a:cxn>
                <a:cxn ang="0">
                  <a:pos x="113" y="284"/>
                </a:cxn>
              </a:cxnLst>
              <a:rect l="0" t="0" r="r" b="b"/>
              <a:pathLst>
                <a:path w="447" h="401">
                  <a:moveTo>
                    <a:pt x="113" y="284"/>
                  </a:moveTo>
                  <a:lnTo>
                    <a:pt x="116" y="191"/>
                  </a:lnTo>
                  <a:lnTo>
                    <a:pt x="0" y="145"/>
                  </a:lnTo>
                  <a:lnTo>
                    <a:pt x="113" y="107"/>
                  </a:lnTo>
                  <a:lnTo>
                    <a:pt x="177" y="139"/>
                  </a:lnTo>
                  <a:lnTo>
                    <a:pt x="186" y="58"/>
                  </a:lnTo>
                  <a:lnTo>
                    <a:pt x="244" y="90"/>
                  </a:lnTo>
                  <a:lnTo>
                    <a:pt x="293" y="0"/>
                  </a:lnTo>
                  <a:lnTo>
                    <a:pt x="319" y="43"/>
                  </a:lnTo>
                  <a:lnTo>
                    <a:pt x="279" y="160"/>
                  </a:lnTo>
                  <a:lnTo>
                    <a:pt x="369" y="154"/>
                  </a:lnTo>
                  <a:lnTo>
                    <a:pt x="447" y="186"/>
                  </a:lnTo>
                  <a:lnTo>
                    <a:pt x="421" y="273"/>
                  </a:lnTo>
                  <a:lnTo>
                    <a:pt x="337" y="261"/>
                  </a:lnTo>
                  <a:lnTo>
                    <a:pt x="261" y="342"/>
                  </a:lnTo>
                  <a:lnTo>
                    <a:pt x="203" y="299"/>
                  </a:lnTo>
                  <a:lnTo>
                    <a:pt x="165" y="401"/>
                  </a:lnTo>
                  <a:lnTo>
                    <a:pt x="84" y="374"/>
                  </a:lnTo>
                  <a:lnTo>
                    <a:pt x="133" y="311"/>
                  </a:lnTo>
                  <a:lnTo>
                    <a:pt x="113" y="28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09" name="Freeform 89"/>
            <p:cNvSpPr>
              <a:spLocks/>
            </p:cNvSpPr>
            <p:nvPr/>
          </p:nvSpPr>
          <p:spPr bwMode="auto">
            <a:xfrm>
              <a:off x="5184" y="5839"/>
              <a:ext cx="1092" cy="778"/>
            </a:xfrm>
            <a:custGeom>
              <a:avLst/>
              <a:gdLst/>
              <a:ahLst/>
              <a:cxnLst>
                <a:cxn ang="0">
                  <a:pos x="79" y="470"/>
                </a:cxn>
                <a:cxn ang="0">
                  <a:pos x="198" y="435"/>
                </a:cxn>
                <a:cxn ang="0">
                  <a:pos x="143" y="279"/>
                </a:cxn>
                <a:cxn ang="0">
                  <a:pos x="311" y="406"/>
                </a:cxn>
                <a:cxn ang="0">
                  <a:pos x="407" y="444"/>
                </a:cxn>
                <a:cxn ang="0">
                  <a:pos x="279" y="310"/>
                </a:cxn>
                <a:cxn ang="0">
                  <a:pos x="357" y="296"/>
                </a:cxn>
                <a:cxn ang="0">
                  <a:pos x="416" y="310"/>
                </a:cxn>
                <a:cxn ang="0">
                  <a:pos x="514" y="360"/>
                </a:cxn>
                <a:cxn ang="0">
                  <a:pos x="604" y="252"/>
                </a:cxn>
                <a:cxn ang="0">
                  <a:pos x="401" y="215"/>
                </a:cxn>
                <a:cxn ang="0">
                  <a:pos x="218" y="87"/>
                </a:cxn>
                <a:cxn ang="0">
                  <a:pos x="122" y="61"/>
                </a:cxn>
                <a:cxn ang="0">
                  <a:pos x="262" y="43"/>
                </a:cxn>
                <a:cxn ang="0">
                  <a:pos x="416" y="119"/>
                </a:cxn>
                <a:cxn ang="0">
                  <a:pos x="587" y="93"/>
                </a:cxn>
                <a:cxn ang="0">
                  <a:pos x="744" y="197"/>
                </a:cxn>
                <a:cxn ang="0">
                  <a:pos x="886" y="215"/>
                </a:cxn>
                <a:cxn ang="0">
                  <a:pos x="845" y="101"/>
                </a:cxn>
                <a:cxn ang="0">
                  <a:pos x="985" y="38"/>
                </a:cxn>
                <a:cxn ang="0">
                  <a:pos x="1092" y="101"/>
                </a:cxn>
                <a:cxn ang="0">
                  <a:pos x="988" y="296"/>
                </a:cxn>
                <a:cxn ang="0">
                  <a:pos x="953" y="406"/>
                </a:cxn>
                <a:cxn ang="0">
                  <a:pos x="953" y="514"/>
                </a:cxn>
                <a:cxn ang="0">
                  <a:pos x="808" y="589"/>
                </a:cxn>
                <a:cxn ang="0">
                  <a:pos x="712" y="615"/>
                </a:cxn>
                <a:cxn ang="0">
                  <a:pos x="555" y="676"/>
                </a:cxn>
                <a:cxn ang="0">
                  <a:pos x="459" y="717"/>
                </a:cxn>
                <a:cxn ang="0">
                  <a:pos x="343" y="723"/>
                </a:cxn>
                <a:cxn ang="0">
                  <a:pos x="218" y="697"/>
                </a:cxn>
                <a:cxn ang="0">
                  <a:pos x="128" y="665"/>
                </a:cxn>
                <a:cxn ang="0">
                  <a:pos x="0" y="551"/>
                </a:cxn>
              </a:cxnLst>
              <a:rect l="0" t="0" r="r" b="b"/>
              <a:pathLst>
                <a:path w="1092" h="778">
                  <a:moveTo>
                    <a:pt x="0" y="551"/>
                  </a:moveTo>
                  <a:lnTo>
                    <a:pt x="79" y="470"/>
                  </a:lnTo>
                  <a:lnTo>
                    <a:pt x="204" y="551"/>
                  </a:lnTo>
                  <a:lnTo>
                    <a:pt x="198" y="435"/>
                  </a:lnTo>
                  <a:lnTo>
                    <a:pt x="122" y="337"/>
                  </a:lnTo>
                  <a:lnTo>
                    <a:pt x="143" y="279"/>
                  </a:lnTo>
                  <a:lnTo>
                    <a:pt x="224" y="386"/>
                  </a:lnTo>
                  <a:lnTo>
                    <a:pt x="311" y="406"/>
                  </a:lnTo>
                  <a:lnTo>
                    <a:pt x="346" y="476"/>
                  </a:lnTo>
                  <a:lnTo>
                    <a:pt x="407" y="444"/>
                  </a:lnTo>
                  <a:lnTo>
                    <a:pt x="375" y="360"/>
                  </a:lnTo>
                  <a:lnTo>
                    <a:pt x="279" y="310"/>
                  </a:lnTo>
                  <a:lnTo>
                    <a:pt x="267" y="252"/>
                  </a:lnTo>
                  <a:lnTo>
                    <a:pt x="357" y="296"/>
                  </a:lnTo>
                  <a:lnTo>
                    <a:pt x="357" y="252"/>
                  </a:lnTo>
                  <a:lnTo>
                    <a:pt x="416" y="310"/>
                  </a:lnTo>
                  <a:lnTo>
                    <a:pt x="445" y="279"/>
                  </a:lnTo>
                  <a:lnTo>
                    <a:pt x="514" y="360"/>
                  </a:lnTo>
                  <a:lnTo>
                    <a:pt x="599" y="348"/>
                  </a:lnTo>
                  <a:lnTo>
                    <a:pt x="604" y="252"/>
                  </a:lnTo>
                  <a:lnTo>
                    <a:pt x="508" y="194"/>
                  </a:lnTo>
                  <a:lnTo>
                    <a:pt x="401" y="215"/>
                  </a:lnTo>
                  <a:lnTo>
                    <a:pt x="343" y="157"/>
                  </a:lnTo>
                  <a:lnTo>
                    <a:pt x="218" y="87"/>
                  </a:lnTo>
                  <a:lnTo>
                    <a:pt x="143" y="119"/>
                  </a:lnTo>
                  <a:lnTo>
                    <a:pt x="122" y="61"/>
                  </a:lnTo>
                  <a:lnTo>
                    <a:pt x="224" y="0"/>
                  </a:lnTo>
                  <a:lnTo>
                    <a:pt x="262" y="43"/>
                  </a:lnTo>
                  <a:lnTo>
                    <a:pt x="337" y="43"/>
                  </a:lnTo>
                  <a:lnTo>
                    <a:pt x="416" y="119"/>
                  </a:lnTo>
                  <a:lnTo>
                    <a:pt x="503" y="61"/>
                  </a:lnTo>
                  <a:lnTo>
                    <a:pt x="587" y="93"/>
                  </a:lnTo>
                  <a:lnTo>
                    <a:pt x="657" y="101"/>
                  </a:lnTo>
                  <a:lnTo>
                    <a:pt x="744" y="197"/>
                  </a:lnTo>
                  <a:lnTo>
                    <a:pt x="828" y="157"/>
                  </a:lnTo>
                  <a:lnTo>
                    <a:pt x="886" y="215"/>
                  </a:lnTo>
                  <a:lnTo>
                    <a:pt x="953" y="107"/>
                  </a:lnTo>
                  <a:lnTo>
                    <a:pt x="845" y="101"/>
                  </a:lnTo>
                  <a:lnTo>
                    <a:pt x="845" y="38"/>
                  </a:lnTo>
                  <a:lnTo>
                    <a:pt x="985" y="38"/>
                  </a:lnTo>
                  <a:lnTo>
                    <a:pt x="1069" y="23"/>
                  </a:lnTo>
                  <a:lnTo>
                    <a:pt x="1092" y="101"/>
                  </a:lnTo>
                  <a:lnTo>
                    <a:pt x="1049" y="215"/>
                  </a:lnTo>
                  <a:lnTo>
                    <a:pt x="988" y="296"/>
                  </a:lnTo>
                  <a:lnTo>
                    <a:pt x="1031" y="342"/>
                  </a:lnTo>
                  <a:lnTo>
                    <a:pt x="953" y="406"/>
                  </a:lnTo>
                  <a:lnTo>
                    <a:pt x="1031" y="438"/>
                  </a:lnTo>
                  <a:lnTo>
                    <a:pt x="953" y="514"/>
                  </a:lnTo>
                  <a:lnTo>
                    <a:pt x="903" y="575"/>
                  </a:lnTo>
                  <a:lnTo>
                    <a:pt x="808" y="589"/>
                  </a:lnTo>
                  <a:lnTo>
                    <a:pt x="808" y="647"/>
                  </a:lnTo>
                  <a:lnTo>
                    <a:pt x="712" y="615"/>
                  </a:lnTo>
                  <a:lnTo>
                    <a:pt x="599" y="723"/>
                  </a:lnTo>
                  <a:lnTo>
                    <a:pt x="555" y="676"/>
                  </a:lnTo>
                  <a:lnTo>
                    <a:pt x="535" y="778"/>
                  </a:lnTo>
                  <a:lnTo>
                    <a:pt x="459" y="717"/>
                  </a:lnTo>
                  <a:lnTo>
                    <a:pt x="401" y="772"/>
                  </a:lnTo>
                  <a:lnTo>
                    <a:pt x="343" y="723"/>
                  </a:lnTo>
                  <a:lnTo>
                    <a:pt x="294" y="778"/>
                  </a:lnTo>
                  <a:lnTo>
                    <a:pt x="218" y="697"/>
                  </a:lnTo>
                  <a:lnTo>
                    <a:pt x="160" y="676"/>
                  </a:lnTo>
                  <a:lnTo>
                    <a:pt x="128" y="665"/>
                  </a:lnTo>
                  <a:lnTo>
                    <a:pt x="0" y="55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08" name="Freeform 88"/>
            <p:cNvSpPr>
              <a:spLocks/>
            </p:cNvSpPr>
            <p:nvPr/>
          </p:nvSpPr>
          <p:spPr bwMode="auto">
            <a:xfrm>
              <a:off x="4751" y="5842"/>
              <a:ext cx="445" cy="296"/>
            </a:xfrm>
            <a:custGeom>
              <a:avLst/>
              <a:gdLst/>
              <a:ahLst/>
              <a:cxnLst>
                <a:cxn ang="0">
                  <a:pos x="70" y="159"/>
                </a:cxn>
                <a:cxn ang="0">
                  <a:pos x="38" y="96"/>
                </a:cxn>
                <a:cxn ang="0">
                  <a:pos x="0" y="87"/>
                </a:cxn>
                <a:cxn ang="0">
                  <a:pos x="30" y="17"/>
                </a:cxn>
                <a:cxn ang="0">
                  <a:pos x="59" y="58"/>
                </a:cxn>
                <a:cxn ang="0">
                  <a:pos x="102" y="14"/>
                </a:cxn>
                <a:cxn ang="0">
                  <a:pos x="131" y="64"/>
                </a:cxn>
                <a:cxn ang="0">
                  <a:pos x="160" y="0"/>
                </a:cxn>
                <a:cxn ang="0">
                  <a:pos x="183" y="72"/>
                </a:cxn>
                <a:cxn ang="0">
                  <a:pos x="224" y="14"/>
                </a:cxn>
                <a:cxn ang="0">
                  <a:pos x="268" y="43"/>
                </a:cxn>
                <a:cxn ang="0">
                  <a:pos x="215" y="110"/>
                </a:cxn>
                <a:cxn ang="0">
                  <a:pos x="323" y="145"/>
                </a:cxn>
                <a:cxn ang="0">
                  <a:pos x="401" y="81"/>
                </a:cxn>
                <a:cxn ang="0">
                  <a:pos x="445" y="180"/>
                </a:cxn>
                <a:cxn ang="0">
                  <a:pos x="329" y="217"/>
                </a:cxn>
                <a:cxn ang="0">
                  <a:pos x="268" y="296"/>
                </a:cxn>
                <a:cxn ang="0">
                  <a:pos x="114" y="284"/>
                </a:cxn>
                <a:cxn ang="0">
                  <a:pos x="70" y="159"/>
                </a:cxn>
                <a:cxn ang="0">
                  <a:pos x="70" y="159"/>
                </a:cxn>
              </a:cxnLst>
              <a:rect l="0" t="0" r="r" b="b"/>
              <a:pathLst>
                <a:path w="445" h="296">
                  <a:moveTo>
                    <a:pt x="70" y="159"/>
                  </a:moveTo>
                  <a:lnTo>
                    <a:pt x="38" y="96"/>
                  </a:lnTo>
                  <a:lnTo>
                    <a:pt x="0" y="87"/>
                  </a:lnTo>
                  <a:lnTo>
                    <a:pt x="30" y="17"/>
                  </a:lnTo>
                  <a:lnTo>
                    <a:pt x="59" y="58"/>
                  </a:lnTo>
                  <a:lnTo>
                    <a:pt x="102" y="14"/>
                  </a:lnTo>
                  <a:lnTo>
                    <a:pt x="131" y="64"/>
                  </a:lnTo>
                  <a:lnTo>
                    <a:pt x="160" y="0"/>
                  </a:lnTo>
                  <a:lnTo>
                    <a:pt x="183" y="72"/>
                  </a:lnTo>
                  <a:lnTo>
                    <a:pt x="224" y="14"/>
                  </a:lnTo>
                  <a:lnTo>
                    <a:pt x="268" y="43"/>
                  </a:lnTo>
                  <a:lnTo>
                    <a:pt x="215" y="110"/>
                  </a:lnTo>
                  <a:lnTo>
                    <a:pt x="323" y="145"/>
                  </a:lnTo>
                  <a:lnTo>
                    <a:pt x="401" y="81"/>
                  </a:lnTo>
                  <a:lnTo>
                    <a:pt x="445" y="180"/>
                  </a:lnTo>
                  <a:lnTo>
                    <a:pt x="329" y="217"/>
                  </a:lnTo>
                  <a:lnTo>
                    <a:pt x="268" y="296"/>
                  </a:lnTo>
                  <a:lnTo>
                    <a:pt x="114" y="284"/>
                  </a:lnTo>
                  <a:lnTo>
                    <a:pt x="70" y="15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07" name="Freeform 87"/>
            <p:cNvSpPr>
              <a:spLocks/>
            </p:cNvSpPr>
            <p:nvPr/>
          </p:nvSpPr>
          <p:spPr bwMode="auto">
            <a:xfrm>
              <a:off x="4464" y="5813"/>
              <a:ext cx="293" cy="191"/>
            </a:xfrm>
            <a:custGeom>
              <a:avLst/>
              <a:gdLst/>
              <a:ahLst/>
              <a:cxnLst>
                <a:cxn ang="0">
                  <a:pos x="0" y="52"/>
                </a:cxn>
                <a:cxn ang="0">
                  <a:pos x="70" y="29"/>
                </a:cxn>
                <a:cxn ang="0">
                  <a:pos x="105" y="0"/>
                </a:cxn>
                <a:cxn ang="0">
                  <a:pos x="142" y="40"/>
                </a:cxn>
                <a:cxn ang="0">
                  <a:pos x="99" y="84"/>
                </a:cxn>
                <a:cxn ang="0">
                  <a:pos x="200" y="61"/>
                </a:cxn>
                <a:cxn ang="0">
                  <a:pos x="229" y="107"/>
                </a:cxn>
                <a:cxn ang="0">
                  <a:pos x="273" y="72"/>
                </a:cxn>
                <a:cxn ang="0">
                  <a:pos x="293" y="130"/>
                </a:cxn>
                <a:cxn ang="0">
                  <a:pos x="203" y="151"/>
                </a:cxn>
                <a:cxn ang="0">
                  <a:pos x="186" y="191"/>
                </a:cxn>
                <a:cxn ang="0">
                  <a:pos x="125" y="174"/>
                </a:cxn>
                <a:cxn ang="0">
                  <a:pos x="125" y="125"/>
                </a:cxn>
                <a:cxn ang="0">
                  <a:pos x="58" y="125"/>
                </a:cxn>
                <a:cxn ang="0">
                  <a:pos x="49" y="78"/>
                </a:cxn>
                <a:cxn ang="0">
                  <a:pos x="0" y="52"/>
                </a:cxn>
                <a:cxn ang="0">
                  <a:pos x="0" y="52"/>
                </a:cxn>
              </a:cxnLst>
              <a:rect l="0" t="0" r="r" b="b"/>
              <a:pathLst>
                <a:path w="293" h="191">
                  <a:moveTo>
                    <a:pt x="0" y="52"/>
                  </a:moveTo>
                  <a:lnTo>
                    <a:pt x="70" y="29"/>
                  </a:lnTo>
                  <a:lnTo>
                    <a:pt x="105" y="0"/>
                  </a:lnTo>
                  <a:lnTo>
                    <a:pt x="142" y="40"/>
                  </a:lnTo>
                  <a:lnTo>
                    <a:pt x="99" y="84"/>
                  </a:lnTo>
                  <a:lnTo>
                    <a:pt x="200" y="61"/>
                  </a:lnTo>
                  <a:lnTo>
                    <a:pt x="229" y="107"/>
                  </a:lnTo>
                  <a:lnTo>
                    <a:pt x="273" y="72"/>
                  </a:lnTo>
                  <a:lnTo>
                    <a:pt x="293" y="130"/>
                  </a:lnTo>
                  <a:lnTo>
                    <a:pt x="203" y="151"/>
                  </a:lnTo>
                  <a:lnTo>
                    <a:pt x="186" y="191"/>
                  </a:lnTo>
                  <a:lnTo>
                    <a:pt x="125" y="174"/>
                  </a:lnTo>
                  <a:lnTo>
                    <a:pt x="125" y="125"/>
                  </a:lnTo>
                  <a:lnTo>
                    <a:pt x="58" y="125"/>
                  </a:lnTo>
                  <a:lnTo>
                    <a:pt x="49" y="78"/>
                  </a:lnTo>
                  <a:lnTo>
                    <a:pt x="0" y="5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06" name="Freeform 86"/>
            <p:cNvSpPr>
              <a:spLocks/>
            </p:cNvSpPr>
            <p:nvPr/>
          </p:nvSpPr>
          <p:spPr bwMode="auto">
            <a:xfrm>
              <a:off x="4696" y="5650"/>
              <a:ext cx="355" cy="209"/>
            </a:xfrm>
            <a:custGeom>
              <a:avLst/>
              <a:gdLst/>
              <a:ahLst/>
              <a:cxnLst>
                <a:cxn ang="0">
                  <a:pos x="87" y="61"/>
                </a:cxn>
                <a:cxn ang="0">
                  <a:pos x="93" y="0"/>
                </a:cxn>
                <a:cxn ang="0">
                  <a:pos x="131" y="35"/>
                </a:cxn>
                <a:cxn ang="0">
                  <a:pos x="157" y="0"/>
                </a:cxn>
                <a:cxn ang="0">
                  <a:pos x="166" y="38"/>
                </a:cxn>
                <a:cxn ang="0">
                  <a:pos x="221" y="0"/>
                </a:cxn>
                <a:cxn ang="0">
                  <a:pos x="221" y="29"/>
                </a:cxn>
                <a:cxn ang="0">
                  <a:pos x="256" y="18"/>
                </a:cxn>
                <a:cxn ang="0">
                  <a:pos x="302" y="73"/>
                </a:cxn>
                <a:cxn ang="0">
                  <a:pos x="270" y="90"/>
                </a:cxn>
                <a:cxn ang="0">
                  <a:pos x="294" y="108"/>
                </a:cxn>
                <a:cxn ang="0">
                  <a:pos x="305" y="168"/>
                </a:cxn>
                <a:cxn ang="0">
                  <a:pos x="355" y="180"/>
                </a:cxn>
                <a:cxn ang="0">
                  <a:pos x="314" y="209"/>
                </a:cxn>
                <a:cxn ang="0">
                  <a:pos x="285" y="186"/>
                </a:cxn>
                <a:cxn ang="0">
                  <a:pos x="259" y="119"/>
                </a:cxn>
                <a:cxn ang="0">
                  <a:pos x="189" y="96"/>
                </a:cxn>
                <a:cxn ang="0">
                  <a:pos x="111" y="105"/>
                </a:cxn>
                <a:cxn ang="0">
                  <a:pos x="67" y="90"/>
                </a:cxn>
                <a:cxn ang="0">
                  <a:pos x="18" y="110"/>
                </a:cxn>
                <a:cxn ang="0">
                  <a:pos x="0" y="84"/>
                </a:cxn>
                <a:cxn ang="0">
                  <a:pos x="21" y="38"/>
                </a:cxn>
                <a:cxn ang="0">
                  <a:pos x="58" y="38"/>
                </a:cxn>
                <a:cxn ang="0">
                  <a:pos x="87" y="61"/>
                </a:cxn>
                <a:cxn ang="0">
                  <a:pos x="87" y="61"/>
                </a:cxn>
              </a:cxnLst>
              <a:rect l="0" t="0" r="r" b="b"/>
              <a:pathLst>
                <a:path w="355" h="209">
                  <a:moveTo>
                    <a:pt x="87" y="61"/>
                  </a:moveTo>
                  <a:lnTo>
                    <a:pt x="93" y="0"/>
                  </a:lnTo>
                  <a:lnTo>
                    <a:pt x="131" y="35"/>
                  </a:lnTo>
                  <a:lnTo>
                    <a:pt x="157" y="0"/>
                  </a:lnTo>
                  <a:lnTo>
                    <a:pt x="166" y="38"/>
                  </a:lnTo>
                  <a:lnTo>
                    <a:pt x="221" y="0"/>
                  </a:lnTo>
                  <a:lnTo>
                    <a:pt x="221" y="29"/>
                  </a:lnTo>
                  <a:lnTo>
                    <a:pt x="256" y="18"/>
                  </a:lnTo>
                  <a:lnTo>
                    <a:pt x="302" y="73"/>
                  </a:lnTo>
                  <a:lnTo>
                    <a:pt x="270" y="90"/>
                  </a:lnTo>
                  <a:lnTo>
                    <a:pt x="294" y="108"/>
                  </a:lnTo>
                  <a:lnTo>
                    <a:pt x="305" y="168"/>
                  </a:lnTo>
                  <a:lnTo>
                    <a:pt x="355" y="180"/>
                  </a:lnTo>
                  <a:lnTo>
                    <a:pt x="314" y="209"/>
                  </a:lnTo>
                  <a:lnTo>
                    <a:pt x="285" y="186"/>
                  </a:lnTo>
                  <a:lnTo>
                    <a:pt x="259" y="119"/>
                  </a:lnTo>
                  <a:lnTo>
                    <a:pt x="189" y="96"/>
                  </a:lnTo>
                  <a:lnTo>
                    <a:pt x="111" y="105"/>
                  </a:lnTo>
                  <a:lnTo>
                    <a:pt x="67" y="90"/>
                  </a:lnTo>
                  <a:lnTo>
                    <a:pt x="18" y="110"/>
                  </a:lnTo>
                  <a:lnTo>
                    <a:pt x="0" y="84"/>
                  </a:lnTo>
                  <a:lnTo>
                    <a:pt x="21" y="38"/>
                  </a:lnTo>
                  <a:lnTo>
                    <a:pt x="58" y="38"/>
                  </a:lnTo>
                  <a:lnTo>
                    <a:pt x="87" y="6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05" name="Freeform 85"/>
            <p:cNvSpPr>
              <a:spLocks/>
            </p:cNvSpPr>
            <p:nvPr/>
          </p:nvSpPr>
          <p:spPr bwMode="auto">
            <a:xfrm>
              <a:off x="5144" y="5621"/>
              <a:ext cx="334" cy="206"/>
            </a:xfrm>
            <a:custGeom>
              <a:avLst/>
              <a:gdLst/>
              <a:ahLst/>
              <a:cxnLst>
                <a:cxn ang="0">
                  <a:pos x="43" y="180"/>
                </a:cxn>
                <a:cxn ang="0">
                  <a:pos x="0" y="122"/>
                </a:cxn>
                <a:cxn ang="0">
                  <a:pos x="49" y="64"/>
                </a:cxn>
                <a:cxn ang="0">
                  <a:pos x="110" y="84"/>
                </a:cxn>
                <a:cxn ang="0">
                  <a:pos x="142" y="6"/>
                </a:cxn>
                <a:cxn ang="0">
                  <a:pos x="177" y="32"/>
                </a:cxn>
                <a:cxn ang="0">
                  <a:pos x="223" y="0"/>
                </a:cxn>
                <a:cxn ang="0">
                  <a:pos x="284" y="49"/>
                </a:cxn>
                <a:cxn ang="0">
                  <a:pos x="273" y="87"/>
                </a:cxn>
                <a:cxn ang="0">
                  <a:pos x="334" y="105"/>
                </a:cxn>
                <a:cxn ang="0">
                  <a:pos x="322" y="128"/>
                </a:cxn>
                <a:cxn ang="0">
                  <a:pos x="258" y="116"/>
                </a:cxn>
                <a:cxn ang="0">
                  <a:pos x="188" y="139"/>
                </a:cxn>
                <a:cxn ang="0">
                  <a:pos x="124" y="206"/>
                </a:cxn>
                <a:cxn ang="0">
                  <a:pos x="93" y="160"/>
                </a:cxn>
                <a:cxn ang="0">
                  <a:pos x="43" y="180"/>
                </a:cxn>
                <a:cxn ang="0">
                  <a:pos x="43" y="180"/>
                </a:cxn>
              </a:cxnLst>
              <a:rect l="0" t="0" r="r" b="b"/>
              <a:pathLst>
                <a:path w="334" h="206">
                  <a:moveTo>
                    <a:pt x="43" y="180"/>
                  </a:moveTo>
                  <a:lnTo>
                    <a:pt x="0" y="122"/>
                  </a:lnTo>
                  <a:lnTo>
                    <a:pt x="49" y="64"/>
                  </a:lnTo>
                  <a:lnTo>
                    <a:pt x="110" y="84"/>
                  </a:lnTo>
                  <a:lnTo>
                    <a:pt x="142" y="6"/>
                  </a:lnTo>
                  <a:lnTo>
                    <a:pt x="177" y="32"/>
                  </a:lnTo>
                  <a:lnTo>
                    <a:pt x="223" y="0"/>
                  </a:lnTo>
                  <a:lnTo>
                    <a:pt x="284" y="49"/>
                  </a:lnTo>
                  <a:lnTo>
                    <a:pt x="273" y="87"/>
                  </a:lnTo>
                  <a:lnTo>
                    <a:pt x="334" y="105"/>
                  </a:lnTo>
                  <a:lnTo>
                    <a:pt x="322" y="128"/>
                  </a:lnTo>
                  <a:lnTo>
                    <a:pt x="258" y="116"/>
                  </a:lnTo>
                  <a:lnTo>
                    <a:pt x="188" y="139"/>
                  </a:lnTo>
                  <a:lnTo>
                    <a:pt x="124" y="206"/>
                  </a:lnTo>
                  <a:lnTo>
                    <a:pt x="93" y="160"/>
                  </a:lnTo>
                  <a:lnTo>
                    <a:pt x="43" y="18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04" name="Freeform 84"/>
            <p:cNvSpPr>
              <a:spLocks/>
            </p:cNvSpPr>
            <p:nvPr/>
          </p:nvSpPr>
          <p:spPr bwMode="auto">
            <a:xfrm>
              <a:off x="5617" y="5583"/>
              <a:ext cx="468" cy="311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41" y="87"/>
                </a:cxn>
                <a:cxn ang="0">
                  <a:pos x="81" y="122"/>
                </a:cxn>
                <a:cxn ang="0">
                  <a:pos x="119" y="82"/>
                </a:cxn>
                <a:cxn ang="0">
                  <a:pos x="171" y="105"/>
                </a:cxn>
                <a:cxn ang="0">
                  <a:pos x="209" y="73"/>
                </a:cxn>
                <a:cxn ang="0">
                  <a:pos x="276" y="79"/>
                </a:cxn>
                <a:cxn ang="0">
                  <a:pos x="299" y="29"/>
                </a:cxn>
                <a:cxn ang="0">
                  <a:pos x="337" y="0"/>
                </a:cxn>
                <a:cxn ang="0">
                  <a:pos x="441" y="3"/>
                </a:cxn>
                <a:cxn ang="0">
                  <a:pos x="468" y="61"/>
                </a:cxn>
                <a:cxn ang="0">
                  <a:pos x="380" y="58"/>
                </a:cxn>
                <a:cxn ang="0">
                  <a:pos x="308" y="105"/>
                </a:cxn>
                <a:cxn ang="0">
                  <a:pos x="314" y="201"/>
                </a:cxn>
                <a:cxn ang="0">
                  <a:pos x="253" y="192"/>
                </a:cxn>
                <a:cxn ang="0">
                  <a:pos x="209" y="233"/>
                </a:cxn>
                <a:cxn ang="0">
                  <a:pos x="177" y="311"/>
                </a:cxn>
                <a:cxn ang="0">
                  <a:pos x="139" y="270"/>
                </a:cxn>
                <a:cxn ang="0">
                  <a:pos x="168" y="177"/>
                </a:cxn>
                <a:cxn ang="0">
                  <a:pos x="84" y="154"/>
                </a:cxn>
                <a:cxn ang="0">
                  <a:pos x="41" y="169"/>
                </a:cxn>
                <a:cxn ang="0">
                  <a:pos x="0" y="192"/>
                </a:cxn>
                <a:cxn ang="0">
                  <a:pos x="0" y="192"/>
                </a:cxn>
              </a:cxnLst>
              <a:rect l="0" t="0" r="r" b="b"/>
              <a:pathLst>
                <a:path w="468" h="311">
                  <a:moveTo>
                    <a:pt x="0" y="192"/>
                  </a:moveTo>
                  <a:lnTo>
                    <a:pt x="41" y="87"/>
                  </a:lnTo>
                  <a:lnTo>
                    <a:pt x="81" y="122"/>
                  </a:lnTo>
                  <a:lnTo>
                    <a:pt x="119" y="82"/>
                  </a:lnTo>
                  <a:lnTo>
                    <a:pt x="171" y="105"/>
                  </a:lnTo>
                  <a:lnTo>
                    <a:pt x="209" y="73"/>
                  </a:lnTo>
                  <a:lnTo>
                    <a:pt x="276" y="79"/>
                  </a:lnTo>
                  <a:lnTo>
                    <a:pt x="299" y="29"/>
                  </a:lnTo>
                  <a:lnTo>
                    <a:pt x="337" y="0"/>
                  </a:lnTo>
                  <a:lnTo>
                    <a:pt x="441" y="3"/>
                  </a:lnTo>
                  <a:lnTo>
                    <a:pt x="468" y="61"/>
                  </a:lnTo>
                  <a:lnTo>
                    <a:pt x="380" y="58"/>
                  </a:lnTo>
                  <a:lnTo>
                    <a:pt x="308" y="105"/>
                  </a:lnTo>
                  <a:lnTo>
                    <a:pt x="314" y="201"/>
                  </a:lnTo>
                  <a:lnTo>
                    <a:pt x="253" y="192"/>
                  </a:lnTo>
                  <a:lnTo>
                    <a:pt x="209" y="233"/>
                  </a:lnTo>
                  <a:lnTo>
                    <a:pt x="177" y="311"/>
                  </a:lnTo>
                  <a:lnTo>
                    <a:pt x="139" y="270"/>
                  </a:lnTo>
                  <a:lnTo>
                    <a:pt x="168" y="177"/>
                  </a:lnTo>
                  <a:lnTo>
                    <a:pt x="84" y="154"/>
                  </a:lnTo>
                  <a:lnTo>
                    <a:pt x="41" y="169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03" name="Freeform 83"/>
            <p:cNvSpPr>
              <a:spLocks/>
            </p:cNvSpPr>
            <p:nvPr/>
          </p:nvSpPr>
          <p:spPr bwMode="auto">
            <a:xfrm>
              <a:off x="5986" y="5607"/>
              <a:ext cx="409" cy="310"/>
            </a:xfrm>
            <a:custGeom>
              <a:avLst/>
              <a:gdLst/>
              <a:ahLst/>
              <a:cxnLst>
                <a:cxn ang="0">
                  <a:pos x="0" y="217"/>
                </a:cxn>
                <a:cxn ang="0">
                  <a:pos x="23" y="162"/>
                </a:cxn>
                <a:cxn ang="0">
                  <a:pos x="67" y="162"/>
                </a:cxn>
                <a:cxn ang="0">
                  <a:pos x="96" y="90"/>
                </a:cxn>
                <a:cxn ang="0">
                  <a:pos x="133" y="87"/>
                </a:cxn>
                <a:cxn ang="0">
                  <a:pos x="151" y="49"/>
                </a:cxn>
                <a:cxn ang="0">
                  <a:pos x="212" y="43"/>
                </a:cxn>
                <a:cxn ang="0">
                  <a:pos x="258" y="0"/>
                </a:cxn>
                <a:cxn ang="0">
                  <a:pos x="270" y="40"/>
                </a:cxn>
                <a:cxn ang="0">
                  <a:pos x="363" y="26"/>
                </a:cxn>
                <a:cxn ang="0">
                  <a:pos x="363" y="81"/>
                </a:cxn>
                <a:cxn ang="0">
                  <a:pos x="409" y="136"/>
                </a:cxn>
                <a:cxn ang="0">
                  <a:pos x="383" y="159"/>
                </a:cxn>
                <a:cxn ang="0">
                  <a:pos x="404" y="188"/>
                </a:cxn>
                <a:cxn ang="0">
                  <a:pos x="392" y="252"/>
                </a:cxn>
                <a:cxn ang="0">
                  <a:pos x="354" y="261"/>
                </a:cxn>
                <a:cxn ang="0">
                  <a:pos x="340" y="191"/>
                </a:cxn>
                <a:cxn ang="0">
                  <a:pos x="296" y="156"/>
                </a:cxn>
                <a:cxn ang="0">
                  <a:pos x="215" y="171"/>
                </a:cxn>
                <a:cxn ang="0">
                  <a:pos x="221" y="232"/>
                </a:cxn>
                <a:cxn ang="0">
                  <a:pos x="235" y="310"/>
                </a:cxn>
                <a:cxn ang="0">
                  <a:pos x="81" y="299"/>
                </a:cxn>
                <a:cxn ang="0">
                  <a:pos x="84" y="241"/>
                </a:cxn>
                <a:cxn ang="0">
                  <a:pos x="0" y="217"/>
                </a:cxn>
                <a:cxn ang="0">
                  <a:pos x="0" y="217"/>
                </a:cxn>
              </a:cxnLst>
              <a:rect l="0" t="0" r="r" b="b"/>
              <a:pathLst>
                <a:path w="409" h="310">
                  <a:moveTo>
                    <a:pt x="0" y="217"/>
                  </a:moveTo>
                  <a:lnTo>
                    <a:pt x="23" y="162"/>
                  </a:lnTo>
                  <a:lnTo>
                    <a:pt x="67" y="162"/>
                  </a:lnTo>
                  <a:lnTo>
                    <a:pt x="96" y="90"/>
                  </a:lnTo>
                  <a:lnTo>
                    <a:pt x="133" y="87"/>
                  </a:lnTo>
                  <a:lnTo>
                    <a:pt x="151" y="49"/>
                  </a:lnTo>
                  <a:lnTo>
                    <a:pt x="212" y="43"/>
                  </a:lnTo>
                  <a:lnTo>
                    <a:pt x="258" y="0"/>
                  </a:lnTo>
                  <a:lnTo>
                    <a:pt x="270" y="40"/>
                  </a:lnTo>
                  <a:lnTo>
                    <a:pt x="363" y="26"/>
                  </a:lnTo>
                  <a:lnTo>
                    <a:pt x="363" y="81"/>
                  </a:lnTo>
                  <a:lnTo>
                    <a:pt x="409" y="136"/>
                  </a:lnTo>
                  <a:lnTo>
                    <a:pt x="383" y="159"/>
                  </a:lnTo>
                  <a:lnTo>
                    <a:pt x="404" y="188"/>
                  </a:lnTo>
                  <a:lnTo>
                    <a:pt x="392" y="252"/>
                  </a:lnTo>
                  <a:lnTo>
                    <a:pt x="354" y="261"/>
                  </a:lnTo>
                  <a:lnTo>
                    <a:pt x="340" y="191"/>
                  </a:lnTo>
                  <a:lnTo>
                    <a:pt x="296" y="156"/>
                  </a:lnTo>
                  <a:lnTo>
                    <a:pt x="215" y="171"/>
                  </a:lnTo>
                  <a:lnTo>
                    <a:pt x="221" y="232"/>
                  </a:lnTo>
                  <a:lnTo>
                    <a:pt x="235" y="310"/>
                  </a:lnTo>
                  <a:lnTo>
                    <a:pt x="81" y="299"/>
                  </a:lnTo>
                  <a:lnTo>
                    <a:pt x="84" y="241"/>
                  </a:lnTo>
                  <a:lnTo>
                    <a:pt x="0" y="2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02" name="Freeform 82"/>
            <p:cNvSpPr>
              <a:spLocks/>
            </p:cNvSpPr>
            <p:nvPr/>
          </p:nvSpPr>
          <p:spPr bwMode="auto">
            <a:xfrm>
              <a:off x="5736" y="5380"/>
              <a:ext cx="215" cy="247"/>
            </a:xfrm>
            <a:custGeom>
              <a:avLst/>
              <a:gdLst/>
              <a:ahLst/>
              <a:cxnLst>
                <a:cxn ang="0">
                  <a:pos x="0" y="73"/>
                </a:cxn>
                <a:cxn ang="0">
                  <a:pos x="23" y="35"/>
                </a:cxn>
                <a:cxn ang="0">
                  <a:pos x="61" y="55"/>
                </a:cxn>
                <a:cxn ang="0">
                  <a:pos x="76" y="0"/>
                </a:cxn>
                <a:cxn ang="0">
                  <a:pos x="128" y="3"/>
                </a:cxn>
                <a:cxn ang="0">
                  <a:pos x="128" y="78"/>
                </a:cxn>
                <a:cxn ang="0">
                  <a:pos x="177" y="35"/>
                </a:cxn>
                <a:cxn ang="0">
                  <a:pos x="192" y="73"/>
                </a:cxn>
                <a:cxn ang="0">
                  <a:pos x="168" y="134"/>
                </a:cxn>
                <a:cxn ang="0">
                  <a:pos x="215" y="119"/>
                </a:cxn>
                <a:cxn ang="0">
                  <a:pos x="198" y="180"/>
                </a:cxn>
                <a:cxn ang="0">
                  <a:pos x="122" y="200"/>
                </a:cxn>
                <a:cxn ang="0">
                  <a:pos x="96" y="247"/>
                </a:cxn>
                <a:cxn ang="0">
                  <a:pos x="64" y="215"/>
                </a:cxn>
                <a:cxn ang="0">
                  <a:pos x="29" y="180"/>
                </a:cxn>
                <a:cxn ang="0">
                  <a:pos x="47" y="125"/>
                </a:cxn>
                <a:cxn ang="0">
                  <a:pos x="0" y="73"/>
                </a:cxn>
                <a:cxn ang="0">
                  <a:pos x="0" y="73"/>
                </a:cxn>
              </a:cxnLst>
              <a:rect l="0" t="0" r="r" b="b"/>
              <a:pathLst>
                <a:path w="215" h="247">
                  <a:moveTo>
                    <a:pt x="0" y="73"/>
                  </a:moveTo>
                  <a:lnTo>
                    <a:pt x="23" y="35"/>
                  </a:lnTo>
                  <a:lnTo>
                    <a:pt x="61" y="55"/>
                  </a:lnTo>
                  <a:lnTo>
                    <a:pt x="76" y="0"/>
                  </a:lnTo>
                  <a:lnTo>
                    <a:pt x="128" y="3"/>
                  </a:lnTo>
                  <a:lnTo>
                    <a:pt x="128" y="78"/>
                  </a:lnTo>
                  <a:lnTo>
                    <a:pt x="177" y="35"/>
                  </a:lnTo>
                  <a:lnTo>
                    <a:pt x="192" y="73"/>
                  </a:lnTo>
                  <a:lnTo>
                    <a:pt x="168" y="134"/>
                  </a:lnTo>
                  <a:lnTo>
                    <a:pt x="215" y="119"/>
                  </a:lnTo>
                  <a:lnTo>
                    <a:pt x="198" y="180"/>
                  </a:lnTo>
                  <a:lnTo>
                    <a:pt x="122" y="200"/>
                  </a:lnTo>
                  <a:lnTo>
                    <a:pt x="96" y="247"/>
                  </a:lnTo>
                  <a:lnTo>
                    <a:pt x="64" y="215"/>
                  </a:lnTo>
                  <a:lnTo>
                    <a:pt x="29" y="180"/>
                  </a:lnTo>
                  <a:lnTo>
                    <a:pt x="47" y="125"/>
                  </a:lnTo>
                  <a:lnTo>
                    <a:pt x="0" y="7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01" name="Freeform 81"/>
            <p:cNvSpPr>
              <a:spLocks/>
            </p:cNvSpPr>
            <p:nvPr/>
          </p:nvSpPr>
          <p:spPr bwMode="auto">
            <a:xfrm>
              <a:off x="4052" y="3176"/>
              <a:ext cx="752" cy="56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714" y="0"/>
                </a:cxn>
                <a:cxn ang="0">
                  <a:pos x="752" y="32"/>
                </a:cxn>
                <a:cxn ang="0">
                  <a:pos x="31" y="56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752" h="56">
                  <a:moveTo>
                    <a:pt x="0" y="24"/>
                  </a:moveTo>
                  <a:lnTo>
                    <a:pt x="714" y="0"/>
                  </a:lnTo>
                  <a:lnTo>
                    <a:pt x="752" y="32"/>
                  </a:lnTo>
                  <a:lnTo>
                    <a:pt x="31" y="56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00" name="Freeform 80"/>
            <p:cNvSpPr>
              <a:spLocks/>
            </p:cNvSpPr>
            <p:nvPr/>
          </p:nvSpPr>
          <p:spPr bwMode="auto">
            <a:xfrm>
              <a:off x="5838" y="3188"/>
              <a:ext cx="1266" cy="285"/>
            </a:xfrm>
            <a:custGeom>
              <a:avLst/>
              <a:gdLst/>
              <a:ahLst/>
              <a:cxnLst>
                <a:cxn ang="0">
                  <a:pos x="0" y="20"/>
                </a:cxn>
                <a:cxn ang="0">
                  <a:pos x="1266" y="285"/>
                </a:cxn>
                <a:cxn ang="0">
                  <a:pos x="1173" y="221"/>
                </a:cxn>
                <a:cxn ang="0">
                  <a:pos x="113" y="0"/>
                </a:cxn>
                <a:cxn ang="0">
                  <a:pos x="0" y="20"/>
                </a:cxn>
                <a:cxn ang="0">
                  <a:pos x="0" y="20"/>
                </a:cxn>
              </a:cxnLst>
              <a:rect l="0" t="0" r="r" b="b"/>
              <a:pathLst>
                <a:path w="1266" h="285">
                  <a:moveTo>
                    <a:pt x="0" y="20"/>
                  </a:moveTo>
                  <a:lnTo>
                    <a:pt x="1266" y="285"/>
                  </a:lnTo>
                  <a:lnTo>
                    <a:pt x="1173" y="221"/>
                  </a:lnTo>
                  <a:lnTo>
                    <a:pt x="113" y="0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99" name="Freeform 79"/>
            <p:cNvSpPr>
              <a:spLocks/>
            </p:cNvSpPr>
            <p:nvPr/>
          </p:nvSpPr>
          <p:spPr bwMode="auto">
            <a:xfrm>
              <a:off x="1655" y="5310"/>
              <a:ext cx="416" cy="1127"/>
            </a:xfrm>
            <a:custGeom>
              <a:avLst/>
              <a:gdLst/>
              <a:ahLst/>
              <a:cxnLst>
                <a:cxn ang="0">
                  <a:pos x="271" y="1101"/>
                </a:cxn>
                <a:cxn ang="0">
                  <a:pos x="265" y="549"/>
                </a:cxn>
                <a:cxn ang="0">
                  <a:pos x="221" y="477"/>
                </a:cxn>
                <a:cxn ang="0">
                  <a:pos x="215" y="389"/>
                </a:cxn>
                <a:cxn ang="0">
                  <a:pos x="416" y="378"/>
                </a:cxn>
                <a:cxn ang="0">
                  <a:pos x="361" y="328"/>
                </a:cxn>
                <a:cxn ang="0">
                  <a:pos x="381" y="291"/>
                </a:cxn>
                <a:cxn ang="0">
                  <a:pos x="349" y="244"/>
                </a:cxn>
                <a:cxn ang="0">
                  <a:pos x="381" y="195"/>
                </a:cxn>
                <a:cxn ang="0">
                  <a:pos x="361" y="137"/>
                </a:cxn>
                <a:cxn ang="0">
                  <a:pos x="404" y="67"/>
                </a:cxn>
                <a:cxn ang="0">
                  <a:pos x="311" y="82"/>
                </a:cxn>
                <a:cxn ang="0">
                  <a:pos x="317" y="29"/>
                </a:cxn>
                <a:cxn ang="0">
                  <a:pos x="291" y="0"/>
                </a:cxn>
                <a:cxn ang="0">
                  <a:pos x="242" y="93"/>
                </a:cxn>
                <a:cxn ang="0">
                  <a:pos x="271" y="157"/>
                </a:cxn>
                <a:cxn ang="0">
                  <a:pos x="215" y="146"/>
                </a:cxn>
                <a:cxn ang="0">
                  <a:pos x="247" y="207"/>
                </a:cxn>
                <a:cxn ang="0">
                  <a:pos x="166" y="183"/>
                </a:cxn>
                <a:cxn ang="0">
                  <a:pos x="172" y="238"/>
                </a:cxn>
                <a:cxn ang="0">
                  <a:pos x="108" y="233"/>
                </a:cxn>
                <a:cxn ang="0">
                  <a:pos x="96" y="291"/>
                </a:cxn>
                <a:cxn ang="0">
                  <a:pos x="114" y="363"/>
                </a:cxn>
                <a:cxn ang="0">
                  <a:pos x="160" y="328"/>
                </a:cxn>
                <a:cxn ang="0">
                  <a:pos x="227" y="320"/>
                </a:cxn>
                <a:cxn ang="0">
                  <a:pos x="166" y="378"/>
                </a:cxn>
                <a:cxn ang="0">
                  <a:pos x="172" y="479"/>
                </a:cxn>
                <a:cxn ang="0">
                  <a:pos x="122" y="497"/>
                </a:cxn>
                <a:cxn ang="0">
                  <a:pos x="96" y="572"/>
                </a:cxn>
                <a:cxn ang="0">
                  <a:pos x="47" y="477"/>
                </a:cxn>
                <a:cxn ang="0">
                  <a:pos x="21" y="546"/>
                </a:cxn>
                <a:cxn ang="0">
                  <a:pos x="0" y="485"/>
                </a:cxn>
                <a:cxn ang="0">
                  <a:pos x="0" y="578"/>
                </a:cxn>
                <a:cxn ang="0">
                  <a:pos x="70" y="680"/>
                </a:cxn>
                <a:cxn ang="0">
                  <a:pos x="146" y="680"/>
                </a:cxn>
                <a:cxn ang="0">
                  <a:pos x="201" y="723"/>
                </a:cxn>
                <a:cxn ang="0">
                  <a:pos x="201" y="819"/>
                </a:cxn>
                <a:cxn ang="0">
                  <a:pos x="140" y="863"/>
                </a:cxn>
                <a:cxn ang="0">
                  <a:pos x="128" y="776"/>
                </a:cxn>
                <a:cxn ang="0">
                  <a:pos x="76" y="837"/>
                </a:cxn>
                <a:cxn ang="0">
                  <a:pos x="76" y="924"/>
                </a:cxn>
                <a:cxn ang="0">
                  <a:pos x="32" y="900"/>
                </a:cxn>
                <a:cxn ang="0">
                  <a:pos x="59" y="982"/>
                </a:cxn>
                <a:cxn ang="0">
                  <a:pos x="140" y="1014"/>
                </a:cxn>
                <a:cxn ang="0">
                  <a:pos x="102" y="1078"/>
                </a:cxn>
                <a:cxn ang="0">
                  <a:pos x="189" y="1069"/>
                </a:cxn>
                <a:cxn ang="0">
                  <a:pos x="189" y="1127"/>
                </a:cxn>
                <a:cxn ang="0">
                  <a:pos x="271" y="1101"/>
                </a:cxn>
                <a:cxn ang="0">
                  <a:pos x="271" y="1101"/>
                </a:cxn>
              </a:cxnLst>
              <a:rect l="0" t="0" r="r" b="b"/>
              <a:pathLst>
                <a:path w="416" h="1127">
                  <a:moveTo>
                    <a:pt x="271" y="1101"/>
                  </a:moveTo>
                  <a:lnTo>
                    <a:pt x="265" y="549"/>
                  </a:lnTo>
                  <a:lnTo>
                    <a:pt x="221" y="477"/>
                  </a:lnTo>
                  <a:lnTo>
                    <a:pt x="215" y="389"/>
                  </a:lnTo>
                  <a:lnTo>
                    <a:pt x="416" y="378"/>
                  </a:lnTo>
                  <a:lnTo>
                    <a:pt x="361" y="328"/>
                  </a:lnTo>
                  <a:lnTo>
                    <a:pt x="381" y="291"/>
                  </a:lnTo>
                  <a:lnTo>
                    <a:pt x="349" y="244"/>
                  </a:lnTo>
                  <a:lnTo>
                    <a:pt x="381" y="195"/>
                  </a:lnTo>
                  <a:lnTo>
                    <a:pt x="361" y="137"/>
                  </a:lnTo>
                  <a:lnTo>
                    <a:pt x="404" y="67"/>
                  </a:lnTo>
                  <a:lnTo>
                    <a:pt x="311" y="82"/>
                  </a:lnTo>
                  <a:lnTo>
                    <a:pt x="317" y="29"/>
                  </a:lnTo>
                  <a:lnTo>
                    <a:pt x="291" y="0"/>
                  </a:lnTo>
                  <a:lnTo>
                    <a:pt x="242" y="93"/>
                  </a:lnTo>
                  <a:lnTo>
                    <a:pt x="271" y="157"/>
                  </a:lnTo>
                  <a:lnTo>
                    <a:pt x="215" y="146"/>
                  </a:lnTo>
                  <a:lnTo>
                    <a:pt x="247" y="207"/>
                  </a:lnTo>
                  <a:lnTo>
                    <a:pt x="166" y="183"/>
                  </a:lnTo>
                  <a:lnTo>
                    <a:pt x="172" y="238"/>
                  </a:lnTo>
                  <a:lnTo>
                    <a:pt x="108" y="233"/>
                  </a:lnTo>
                  <a:lnTo>
                    <a:pt x="96" y="291"/>
                  </a:lnTo>
                  <a:lnTo>
                    <a:pt x="114" y="363"/>
                  </a:lnTo>
                  <a:lnTo>
                    <a:pt x="160" y="328"/>
                  </a:lnTo>
                  <a:lnTo>
                    <a:pt x="227" y="320"/>
                  </a:lnTo>
                  <a:lnTo>
                    <a:pt x="166" y="378"/>
                  </a:lnTo>
                  <a:lnTo>
                    <a:pt x="172" y="479"/>
                  </a:lnTo>
                  <a:lnTo>
                    <a:pt x="122" y="497"/>
                  </a:lnTo>
                  <a:lnTo>
                    <a:pt x="96" y="572"/>
                  </a:lnTo>
                  <a:lnTo>
                    <a:pt x="47" y="477"/>
                  </a:lnTo>
                  <a:lnTo>
                    <a:pt x="21" y="546"/>
                  </a:lnTo>
                  <a:lnTo>
                    <a:pt x="0" y="485"/>
                  </a:lnTo>
                  <a:lnTo>
                    <a:pt x="0" y="578"/>
                  </a:lnTo>
                  <a:lnTo>
                    <a:pt x="70" y="680"/>
                  </a:lnTo>
                  <a:lnTo>
                    <a:pt x="146" y="680"/>
                  </a:lnTo>
                  <a:lnTo>
                    <a:pt x="201" y="723"/>
                  </a:lnTo>
                  <a:lnTo>
                    <a:pt x="201" y="819"/>
                  </a:lnTo>
                  <a:lnTo>
                    <a:pt x="140" y="863"/>
                  </a:lnTo>
                  <a:lnTo>
                    <a:pt x="128" y="776"/>
                  </a:lnTo>
                  <a:lnTo>
                    <a:pt x="76" y="837"/>
                  </a:lnTo>
                  <a:lnTo>
                    <a:pt x="76" y="924"/>
                  </a:lnTo>
                  <a:lnTo>
                    <a:pt x="32" y="900"/>
                  </a:lnTo>
                  <a:lnTo>
                    <a:pt x="59" y="982"/>
                  </a:lnTo>
                  <a:lnTo>
                    <a:pt x="140" y="1014"/>
                  </a:lnTo>
                  <a:lnTo>
                    <a:pt x="102" y="1078"/>
                  </a:lnTo>
                  <a:lnTo>
                    <a:pt x="189" y="1069"/>
                  </a:lnTo>
                  <a:lnTo>
                    <a:pt x="189" y="1127"/>
                  </a:lnTo>
                  <a:lnTo>
                    <a:pt x="271" y="110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98" name="Freeform 78"/>
            <p:cNvSpPr>
              <a:spLocks/>
            </p:cNvSpPr>
            <p:nvPr/>
          </p:nvSpPr>
          <p:spPr bwMode="auto">
            <a:xfrm>
              <a:off x="1702" y="4529"/>
              <a:ext cx="363" cy="718"/>
            </a:xfrm>
            <a:custGeom>
              <a:avLst/>
              <a:gdLst/>
              <a:ahLst/>
              <a:cxnLst>
                <a:cxn ang="0">
                  <a:pos x="218" y="0"/>
                </a:cxn>
                <a:cxn ang="0">
                  <a:pos x="142" y="61"/>
                </a:cxn>
                <a:cxn ang="0">
                  <a:pos x="180" y="93"/>
                </a:cxn>
                <a:cxn ang="0">
                  <a:pos x="125" y="140"/>
                </a:cxn>
                <a:cxn ang="0">
                  <a:pos x="157" y="177"/>
                </a:cxn>
                <a:cxn ang="0">
                  <a:pos x="93" y="215"/>
                </a:cxn>
                <a:cxn ang="0">
                  <a:pos x="168" y="288"/>
                </a:cxn>
                <a:cxn ang="0">
                  <a:pos x="168" y="253"/>
                </a:cxn>
                <a:cxn ang="0">
                  <a:pos x="218" y="282"/>
                </a:cxn>
                <a:cxn ang="0">
                  <a:pos x="157" y="401"/>
                </a:cxn>
                <a:cxn ang="0">
                  <a:pos x="125" y="366"/>
                </a:cxn>
                <a:cxn ang="0">
                  <a:pos x="99" y="447"/>
                </a:cxn>
                <a:cxn ang="0">
                  <a:pos x="75" y="416"/>
                </a:cxn>
                <a:cxn ang="0">
                  <a:pos x="0" y="471"/>
                </a:cxn>
                <a:cxn ang="0">
                  <a:pos x="44" y="497"/>
                </a:cxn>
                <a:cxn ang="0">
                  <a:pos x="12" y="543"/>
                </a:cxn>
                <a:cxn ang="0">
                  <a:pos x="119" y="593"/>
                </a:cxn>
                <a:cxn ang="0">
                  <a:pos x="49" y="642"/>
                </a:cxn>
                <a:cxn ang="0">
                  <a:pos x="35" y="686"/>
                </a:cxn>
                <a:cxn ang="0">
                  <a:pos x="96" y="703"/>
                </a:cxn>
                <a:cxn ang="0">
                  <a:pos x="113" y="668"/>
                </a:cxn>
                <a:cxn ang="0">
                  <a:pos x="160" y="718"/>
                </a:cxn>
                <a:cxn ang="0">
                  <a:pos x="180" y="677"/>
                </a:cxn>
                <a:cxn ang="0">
                  <a:pos x="203" y="694"/>
                </a:cxn>
                <a:cxn ang="0">
                  <a:pos x="218" y="659"/>
                </a:cxn>
                <a:cxn ang="0">
                  <a:pos x="253" y="680"/>
                </a:cxn>
                <a:cxn ang="0">
                  <a:pos x="264" y="633"/>
                </a:cxn>
                <a:cxn ang="0">
                  <a:pos x="322" y="659"/>
                </a:cxn>
                <a:cxn ang="0">
                  <a:pos x="337" y="581"/>
                </a:cxn>
                <a:cxn ang="0">
                  <a:pos x="363" y="494"/>
                </a:cxn>
                <a:cxn ang="0">
                  <a:pos x="346" y="445"/>
                </a:cxn>
                <a:cxn ang="0">
                  <a:pos x="334" y="491"/>
                </a:cxn>
                <a:cxn ang="0">
                  <a:pos x="302" y="439"/>
                </a:cxn>
                <a:cxn ang="0">
                  <a:pos x="319" y="410"/>
                </a:cxn>
                <a:cxn ang="0">
                  <a:pos x="279" y="372"/>
                </a:cxn>
                <a:cxn ang="0">
                  <a:pos x="282" y="320"/>
                </a:cxn>
                <a:cxn ang="0">
                  <a:pos x="264" y="256"/>
                </a:cxn>
                <a:cxn ang="0">
                  <a:pos x="282" y="233"/>
                </a:cxn>
                <a:cxn ang="0">
                  <a:pos x="247" y="177"/>
                </a:cxn>
                <a:cxn ang="0">
                  <a:pos x="206" y="212"/>
                </a:cxn>
                <a:cxn ang="0">
                  <a:pos x="226" y="143"/>
                </a:cxn>
                <a:cxn ang="0">
                  <a:pos x="256" y="111"/>
                </a:cxn>
                <a:cxn ang="0">
                  <a:pos x="218" y="105"/>
                </a:cxn>
                <a:cxn ang="0">
                  <a:pos x="253" y="64"/>
                </a:cxn>
                <a:cxn ang="0">
                  <a:pos x="218" y="58"/>
                </a:cxn>
                <a:cxn ang="0">
                  <a:pos x="218" y="0"/>
                </a:cxn>
                <a:cxn ang="0">
                  <a:pos x="218" y="0"/>
                </a:cxn>
              </a:cxnLst>
              <a:rect l="0" t="0" r="r" b="b"/>
              <a:pathLst>
                <a:path w="363" h="718">
                  <a:moveTo>
                    <a:pt x="218" y="0"/>
                  </a:moveTo>
                  <a:lnTo>
                    <a:pt x="142" y="61"/>
                  </a:lnTo>
                  <a:lnTo>
                    <a:pt x="180" y="93"/>
                  </a:lnTo>
                  <a:lnTo>
                    <a:pt x="125" y="140"/>
                  </a:lnTo>
                  <a:lnTo>
                    <a:pt x="157" y="177"/>
                  </a:lnTo>
                  <a:lnTo>
                    <a:pt x="93" y="215"/>
                  </a:lnTo>
                  <a:lnTo>
                    <a:pt x="168" y="288"/>
                  </a:lnTo>
                  <a:lnTo>
                    <a:pt x="168" y="253"/>
                  </a:lnTo>
                  <a:lnTo>
                    <a:pt x="218" y="282"/>
                  </a:lnTo>
                  <a:lnTo>
                    <a:pt x="157" y="401"/>
                  </a:lnTo>
                  <a:lnTo>
                    <a:pt x="125" y="366"/>
                  </a:lnTo>
                  <a:lnTo>
                    <a:pt x="99" y="447"/>
                  </a:lnTo>
                  <a:lnTo>
                    <a:pt x="75" y="416"/>
                  </a:lnTo>
                  <a:lnTo>
                    <a:pt x="0" y="471"/>
                  </a:lnTo>
                  <a:lnTo>
                    <a:pt x="44" y="497"/>
                  </a:lnTo>
                  <a:lnTo>
                    <a:pt x="12" y="543"/>
                  </a:lnTo>
                  <a:lnTo>
                    <a:pt x="119" y="593"/>
                  </a:lnTo>
                  <a:lnTo>
                    <a:pt x="49" y="642"/>
                  </a:lnTo>
                  <a:lnTo>
                    <a:pt x="35" y="686"/>
                  </a:lnTo>
                  <a:lnTo>
                    <a:pt x="96" y="703"/>
                  </a:lnTo>
                  <a:lnTo>
                    <a:pt x="113" y="668"/>
                  </a:lnTo>
                  <a:lnTo>
                    <a:pt x="160" y="718"/>
                  </a:lnTo>
                  <a:lnTo>
                    <a:pt x="180" y="677"/>
                  </a:lnTo>
                  <a:lnTo>
                    <a:pt x="203" y="694"/>
                  </a:lnTo>
                  <a:lnTo>
                    <a:pt x="218" y="659"/>
                  </a:lnTo>
                  <a:lnTo>
                    <a:pt x="253" y="680"/>
                  </a:lnTo>
                  <a:lnTo>
                    <a:pt x="264" y="633"/>
                  </a:lnTo>
                  <a:lnTo>
                    <a:pt x="322" y="659"/>
                  </a:lnTo>
                  <a:lnTo>
                    <a:pt x="337" y="581"/>
                  </a:lnTo>
                  <a:lnTo>
                    <a:pt x="363" y="494"/>
                  </a:lnTo>
                  <a:lnTo>
                    <a:pt x="346" y="445"/>
                  </a:lnTo>
                  <a:lnTo>
                    <a:pt x="334" y="491"/>
                  </a:lnTo>
                  <a:lnTo>
                    <a:pt x="302" y="439"/>
                  </a:lnTo>
                  <a:lnTo>
                    <a:pt x="319" y="410"/>
                  </a:lnTo>
                  <a:lnTo>
                    <a:pt x="279" y="372"/>
                  </a:lnTo>
                  <a:lnTo>
                    <a:pt x="282" y="320"/>
                  </a:lnTo>
                  <a:lnTo>
                    <a:pt x="264" y="256"/>
                  </a:lnTo>
                  <a:lnTo>
                    <a:pt x="282" y="233"/>
                  </a:lnTo>
                  <a:lnTo>
                    <a:pt x="247" y="177"/>
                  </a:lnTo>
                  <a:lnTo>
                    <a:pt x="206" y="212"/>
                  </a:lnTo>
                  <a:lnTo>
                    <a:pt x="226" y="143"/>
                  </a:lnTo>
                  <a:lnTo>
                    <a:pt x="256" y="111"/>
                  </a:lnTo>
                  <a:lnTo>
                    <a:pt x="218" y="105"/>
                  </a:lnTo>
                  <a:lnTo>
                    <a:pt x="253" y="64"/>
                  </a:lnTo>
                  <a:lnTo>
                    <a:pt x="218" y="58"/>
                  </a:lnTo>
                  <a:lnTo>
                    <a:pt x="21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97" name="Freeform 77"/>
            <p:cNvSpPr>
              <a:spLocks/>
            </p:cNvSpPr>
            <p:nvPr/>
          </p:nvSpPr>
          <p:spPr bwMode="auto">
            <a:xfrm>
              <a:off x="1685" y="5281"/>
              <a:ext cx="177" cy="267"/>
            </a:xfrm>
            <a:custGeom>
              <a:avLst/>
              <a:gdLst/>
              <a:ahLst/>
              <a:cxnLst>
                <a:cxn ang="0">
                  <a:pos x="130" y="0"/>
                </a:cxn>
                <a:cxn ang="0">
                  <a:pos x="165" y="18"/>
                </a:cxn>
                <a:cxn ang="0">
                  <a:pos x="177" y="56"/>
                </a:cxn>
                <a:cxn ang="0">
                  <a:pos x="136" y="73"/>
                </a:cxn>
                <a:cxn ang="0">
                  <a:pos x="153" y="114"/>
                </a:cxn>
                <a:cxn ang="0">
                  <a:pos x="113" y="146"/>
                </a:cxn>
                <a:cxn ang="0">
                  <a:pos x="113" y="175"/>
                </a:cxn>
                <a:cxn ang="0">
                  <a:pos x="72" y="206"/>
                </a:cxn>
                <a:cxn ang="0">
                  <a:pos x="29" y="206"/>
                </a:cxn>
                <a:cxn ang="0">
                  <a:pos x="23" y="267"/>
                </a:cxn>
                <a:cxn ang="0">
                  <a:pos x="0" y="204"/>
                </a:cxn>
                <a:cxn ang="0">
                  <a:pos x="17" y="146"/>
                </a:cxn>
                <a:cxn ang="0">
                  <a:pos x="52" y="140"/>
                </a:cxn>
                <a:cxn ang="0">
                  <a:pos x="63" y="87"/>
                </a:cxn>
                <a:cxn ang="0">
                  <a:pos x="92" y="108"/>
                </a:cxn>
                <a:cxn ang="0">
                  <a:pos x="90" y="50"/>
                </a:cxn>
                <a:cxn ang="0">
                  <a:pos x="136" y="32"/>
                </a:cxn>
                <a:cxn ang="0">
                  <a:pos x="130" y="0"/>
                </a:cxn>
                <a:cxn ang="0">
                  <a:pos x="130" y="0"/>
                </a:cxn>
              </a:cxnLst>
              <a:rect l="0" t="0" r="r" b="b"/>
              <a:pathLst>
                <a:path w="177" h="267">
                  <a:moveTo>
                    <a:pt x="130" y="0"/>
                  </a:moveTo>
                  <a:lnTo>
                    <a:pt x="165" y="18"/>
                  </a:lnTo>
                  <a:lnTo>
                    <a:pt x="177" y="56"/>
                  </a:lnTo>
                  <a:lnTo>
                    <a:pt x="136" y="73"/>
                  </a:lnTo>
                  <a:lnTo>
                    <a:pt x="153" y="114"/>
                  </a:lnTo>
                  <a:lnTo>
                    <a:pt x="113" y="146"/>
                  </a:lnTo>
                  <a:lnTo>
                    <a:pt x="113" y="175"/>
                  </a:lnTo>
                  <a:lnTo>
                    <a:pt x="72" y="206"/>
                  </a:lnTo>
                  <a:lnTo>
                    <a:pt x="29" y="206"/>
                  </a:lnTo>
                  <a:lnTo>
                    <a:pt x="23" y="267"/>
                  </a:lnTo>
                  <a:lnTo>
                    <a:pt x="0" y="204"/>
                  </a:lnTo>
                  <a:lnTo>
                    <a:pt x="17" y="146"/>
                  </a:lnTo>
                  <a:lnTo>
                    <a:pt x="52" y="140"/>
                  </a:lnTo>
                  <a:lnTo>
                    <a:pt x="63" y="87"/>
                  </a:lnTo>
                  <a:lnTo>
                    <a:pt x="92" y="108"/>
                  </a:lnTo>
                  <a:lnTo>
                    <a:pt x="90" y="50"/>
                  </a:lnTo>
                  <a:lnTo>
                    <a:pt x="136" y="32"/>
                  </a:lnTo>
                  <a:lnTo>
                    <a:pt x="13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96" name="Freeform 76"/>
            <p:cNvSpPr>
              <a:spLocks/>
            </p:cNvSpPr>
            <p:nvPr/>
          </p:nvSpPr>
          <p:spPr bwMode="auto">
            <a:xfrm>
              <a:off x="5010" y="5191"/>
              <a:ext cx="299" cy="4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4" y="143"/>
                </a:cxn>
                <a:cxn ang="0">
                  <a:pos x="107" y="445"/>
                </a:cxn>
                <a:cxn ang="0">
                  <a:pos x="192" y="389"/>
                </a:cxn>
                <a:cxn ang="0">
                  <a:pos x="192" y="119"/>
                </a:cxn>
                <a:cxn ang="0">
                  <a:pos x="299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9" h="445">
                  <a:moveTo>
                    <a:pt x="0" y="0"/>
                  </a:moveTo>
                  <a:lnTo>
                    <a:pt x="84" y="143"/>
                  </a:lnTo>
                  <a:lnTo>
                    <a:pt x="107" y="445"/>
                  </a:lnTo>
                  <a:lnTo>
                    <a:pt x="192" y="389"/>
                  </a:lnTo>
                  <a:lnTo>
                    <a:pt x="192" y="119"/>
                  </a:lnTo>
                  <a:lnTo>
                    <a:pt x="29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95" name="Freeform 75"/>
            <p:cNvSpPr>
              <a:spLocks/>
            </p:cNvSpPr>
            <p:nvPr/>
          </p:nvSpPr>
          <p:spPr bwMode="auto">
            <a:xfrm>
              <a:off x="5547" y="5191"/>
              <a:ext cx="311" cy="32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8" y="143"/>
                </a:cxn>
                <a:cxn ang="0">
                  <a:pos x="108" y="326"/>
                </a:cxn>
                <a:cxn ang="0">
                  <a:pos x="195" y="294"/>
                </a:cxn>
                <a:cxn ang="0">
                  <a:pos x="195" y="143"/>
                </a:cxn>
                <a:cxn ang="0">
                  <a:pos x="31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1" h="326">
                  <a:moveTo>
                    <a:pt x="0" y="0"/>
                  </a:moveTo>
                  <a:lnTo>
                    <a:pt x="108" y="143"/>
                  </a:lnTo>
                  <a:lnTo>
                    <a:pt x="108" y="326"/>
                  </a:lnTo>
                  <a:lnTo>
                    <a:pt x="195" y="294"/>
                  </a:lnTo>
                  <a:lnTo>
                    <a:pt x="195" y="143"/>
                  </a:lnTo>
                  <a:lnTo>
                    <a:pt x="31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94" name="Freeform 74"/>
            <p:cNvSpPr>
              <a:spLocks/>
            </p:cNvSpPr>
            <p:nvPr/>
          </p:nvSpPr>
          <p:spPr bwMode="auto">
            <a:xfrm>
              <a:off x="2210" y="6402"/>
              <a:ext cx="1691" cy="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91" y="6"/>
                </a:cxn>
                <a:cxn ang="0">
                  <a:pos x="1685" y="44"/>
                </a:cxn>
                <a:cxn ang="0">
                  <a:pos x="9" y="3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691" h="44">
                  <a:moveTo>
                    <a:pt x="0" y="0"/>
                  </a:moveTo>
                  <a:lnTo>
                    <a:pt x="1691" y="6"/>
                  </a:lnTo>
                  <a:lnTo>
                    <a:pt x="1685" y="44"/>
                  </a:lnTo>
                  <a:lnTo>
                    <a:pt x="9" y="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93" name="Freeform 73"/>
            <p:cNvSpPr>
              <a:spLocks/>
            </p:cNvSpPr>
            <p:nvPr/>
          </p:nvSpPr>
          <p:spPr bwMode="auto">
            <a:xfrm>
              <a:off x="38" y="5842"/>
              <a:ext cx="984" cy="595"/>
            </a:xfrm>
            <a:custGeom>
              <a:avLst/>
              <a:gdLst/>
              <a:ahLst/>
              <a:cxnLst>
                <a:cxn ang="0">
                  <a:pos x="215" y="458"/>
                </a:cxn>
                <a:cxn ang="0">
                  <a:pos x="119" y="406"/>
                </a:cxn>
                <a:cxn ang="0">
                  <a:pos x="40" y="357"/>
                </a:cxn>
                <a:cxn ang="0">
                  <a:pos x="35" y="287"/>
                </a:cxn>
                <a:cxn ang="0">
                  <a:pos x="107" y="305"/>
                </a:cxn>
                <a:cxn ang="0">
                  <a:pos x="107" y="249"/>
                </a:cxn>
                <a:cxn ang="0">
                  <a:pos x="125" y="238"/>
                </a:cxn>
                <a:cxn ang="0">
                  <a:pos x="113" y="200"/>
                </a:cxn>
                <a:cxn ang="0">
                  <a:pos x="151" y="174"/>
                </a:cxn>
                <a:cxn ang="0">
                  <a:pos x="75" y="101"/>
                </a:cxn>
                <a:cxn ang="0">
                  <a:pos x="0" y="46"/>
                </a:cxn>
                <a:cxn ang="0">
                  <a:pos x="6" y="0"/>
                </a:cxn>
                <a:cxn ang="0">
                  <a:pos x="55" y="32"/>
                </a:cxn>
                <a:cxn ang="0">
                  <a:pos x="75" y="14"/>
                </a:cxn>
                <a:cxn ang="0">
                  <a:pos x="110" y="49"/>
                </a:cxn>
                <a:cxn ang="0">
                  <a:pos x="162" y="55"/>
                </a:cxn>
                <a:cxn ang="0">
                  <a:pos x="215" y="26"/>
                </a:cxn>
                <a:cxn ang="0">
                  <a:pos x="229" y="66"/>
                </a:cxn>
                <a:cxn ang="0">
                  <a:pos x="200" y="122"/>
                </a:cxn>
                <a:cxn ang="0">
                  <a:pos x="250" y="125"/>
                </a:cxn>
                <a:cxn ang="0">
                  <a:pos x="261" y="171"/>
                </a:cxn>
                <a:cxn ang="0">
                  <a:pos x="194" y="217"/>
                </a:cxn>
                <a:cxn ang="0">
                  <a:pos x="250" y="249"/>
                </a:cxn>
                <a:cxn ang="0">
                  <a:pos x="232" y="296"/>
                </a:cxn>
                <a:cxn ang="0">
                  <a:pos x="299" y="276"/>
                </a:cxn>
                <a:cxn ang="0">
                  <a:pos x="305" y="339"/>
                </a:cxn>
                <a:cxn ang="0">
                  <a:pos x="366" y="325"/>
                </a:cxn>
                <a:cxn ang="0">
                  <a:pos x="392" y="264"/>
                </a:cxn>
                <a:cxn ang="0">
                  <a:pos x="430" y="258"/>
                </a:cxn>
                <a:cxn ang="0">
                  <a:pos x="459" y="200"/>
                </a:cxn>
                <a:cxn ang="0">
                  <a:pos x="523" y="258"/>
                </a:cxn>
                <a:cxn ang="0">
                  <a:pos x="488" y="273"/>
                </a:cxn>
                <a:cxn ang="0">
                  <a:pos x="467" y="322"/>
                </a:cxn>
                <a:cxn ang="0">
                  <a:pos x="433" y="342"/>
                </a:cxn>
                <a:cxn ang="0">
                  <a:pos x="424" y="386"/>
                </a:cxn>
                <a:cxn ang="0">
                  <a:pos x="491" y="441"/>
                </a:cxn>
                <a:cxn ang="0">
                  <a:pos x="459" y="482"/>
                </a:cxn>
                <a:cxn ang="0">
                  <a:pos x="549" y="467"/>
                </a:cxn>
                <a:cxn ang="0">
                  <a:pos x="589" y="418"/>
                </a:cxn>
                <a:cxn ang="0">
                  <a:pos x="656" y="418"/>
                </a:cxn>
                <a:cxn ang="0">
                  <a:pos x="688" y="339"/>
                </a:cxn>
                <a:cxn ang="0">
                  <a:pos x="697" y="421"/>
                </a:cxn>
                <a:cxn ang="0">
                  <a:pos x="746" y="383"/>
                </a:cxn>
                <a:cxn ang="0">
                  <a:pos x="796" y="435"/>
                </a:cxn>
                <a:cxn ang="0">
                  <a:pos x="845" y="374"/>
                </a:cxn>
                <a:cxn ang="0">
                  <a:pos x="888" y="421"/>
                </a:cxn>
                <a:cxn ang="0">
                  <a:pos x="932" y="409"/>
                </a:cxn>
                <a:cxn ang="0">
                  <a:pos x="903" y="470"/>
                </a:cxn>
                <a:cxn ang="0">
                  <a:pos x="984" y="470"/>
                </a:cxn>
                <a:cxn ang="0">
                  <a:pos x="970" y="540"/>
                </a:cxn>
                <a:cxn ang="0">
                  <a:pos x="929" y="577"/>
                </a:cxn>
                <a:cxn ang="0">
                  <a:pos x="845" y="577"/>
                </a:cxn>
                <a:cxn ang="0">
                  <a:pos x="647" y="595"/>
                </a:cxn>
                <a:cxn ang="0">
                  <a:pos x="493" y="575"/>
                </a:cxn>
                <a:cxn ang="0">
                  <a:pos x="424" y="595"/>
                </a:cxn>
                <a:cxn ang="0">
                  <a:pos x="369" y="563"/>
                </a:cxn>
                <a:cxn ang="0">
                  <a:pos x="270" y="557"/>
                </a:cxn>
                <a:cxn ang="0">
                  <a:pos x="290" y="493"/>
                </a:cxn>
                <a:cxn ang="0">
                  <a:pos x="215" y="458"/>
                </a:cxn>
                <a:cxn ang="0">
                  <a:pos x="215" y="458"/>
                </a:cxn>
              </a:cxnLst>
              <a:rect l="0" t="0" r="r" b="b"/>
              <a:pathLst>
                <a:path w="984" h="595">
                  <a:moveTo>
                    <a:pt x="215" y="458"/>
                  </a:moveTo>
                  <a:lnTo>
                    <a:pt x="119" y="406"/>
                  </a:lnTo>
                  <a:lnTo>
                    <a:pt x="40" y="357"/>
                  </a:lnTo>
                  <a:lnTo>
                    <a:pt x="35" y="287"/>
                  </a:lnTo>
                  <a:lnTo>
                    <a:pt x="107" y="305"/>
                  </a:lnTo>
                  <a:lnTo>
                    <a:pt x="107" y="249"/>
                  </a:lnTo>
                  <a:lnTo>
                    <a:pt x="125" y="238"/>
                  </a:lnTo>
                  <a:lnTo>
                    <a:pt x="113" y="200"/>
                  </a:lnTo>
                  <a:lnTo>
                    <a:pt x="151" y="174"/>
                  </a:lnTo>
                  <a:lnTo>
                    <a:pt x="75" y="101"/>
                  </a:lnTo>
                  <a:lnTo>
                    <a:pt x="0" y="46"/>
                  </a:lnTo>
                  <a:lnTo>
                    <a:pt x="6" y="0"/>
                  </a:lnTo>
                  <a:lnTo>
                    <a:pt x="55" y="32"/>
                  </a:lnTo>
                  <a:lnTo>
                    <a:pt x="75" y="14"/>
                  </a:lnTo>
                  <a:lnTo>
                    <a:pt x="110" y="49"/>
                  </a:lnTo>
                  <a:lnTo>
                    <a:pt x="162" y="55"/>
                  </a:lnTo>
                  <a:lnTo>
                    <a:pt x="215" y="26"/>
                  </a:lnTo>
                  <a:lnTo>
                    <a:pt x="229" y="66"/>
                  </a:lnTo>
                  <a:lnTo>
                    <a:pt x="200" y="122"/>
                  </a:lnTo>
                  <a:lnTo>
                    <a:pt x="250" y="125"/>
                  </a:lnTo>
                  <a:lnTo>
                    <a:pt x="261" y="171"/>
                  </a:lnTo>
                  <a:lnTo>
                    <a:pt x="194" y="217"/>
                  </a:lnTo>
                  <a:lnTo>
                    <a:pt x="250" y="249"/>
                  </a:lnTo>
                  <a:lnTo>
                    <a:pt x="232" y="296"/>
                  </a:lnTo>
                  <a:lnTo>
                    <a:pt x="299" y="276"/>
                  </a:lnTo>
                  <a:lnTo>
                    <a:pt x="305" y="339"/>
                  </a:lnTo>
                  <a:lnTo>
                    <a:pt x="366" y="325"/>
                  </a:lnTo>
                  <a:lnTo>
                    <a:pt x="392" y="264"/>
                  </a:lnTo>
                  <a:lnTo>
                    <a:pt x="430" y="258"/>
                  </a:lnTo>
                  <a:lnTo>
                    <a:pt x="459" y="200"/>
                  </a:lnTo>
                  <a:lnTo>
                    <a:pt x="523" y="258"/>
                  </a:lnTo>
                  <a:lnTo>
                    <a:pt x="488" y="273"/>
                  </a:lnTo>
                  <a:lnTo>
                    <a:pt x="467" y="322"/>
                  </a:lnTo>
                  <a:lnTo>
                    <a:pt x="433" y="342"/>
                  </a:lnTo>
                  <a:lnTo>
                    <a:pt x="424" y="386"/>
                  </a:lnTo>
                  <a:lnTo>
                    <a:pt x="491" y="441"/>
                  </a:lnTo>
                  <a:lnTo>
                    <a:pt x="459" y="482"/>
                  </a:lnTo>
                  <a:lnTo>
                    <a:pt x="549" y="467"/>
                  </a:lnTo>
                  <a:lnTo>
                    <a:pt x="589" y="418"/>
                  </a:lnTo>
                  <a:lnTo>
                    <a:pt x="656" y="418"/>
                  </a:lnTo>
                  <a:lnTo>
                    <a:pt x="688" y="339"/>
                  </a:lnTo>
                  <a:lnTo>
                    <a:pt x="697" y="421"/>
                  </a:lnTo>
                  <a:lnTo>
                    <a:pt x="746" y="383"/>
                  </a:lnTo>
                  <a:lnTo>
                    <a:pt x="796" y="435"/>
                  </a:lnTo>
                  <a:lnTo>
                    <a:pt x="845" y="374"/>
                  </a:lnTo>
                  <a:lnTo>
                    <a:pt x="888" y="421"/>
                  </a:lnTo>
                  <a:lnTo>
                    <a:pt x="932" y="409"/>
                  </a:lnTo>
                  <a:lnTo>
                    <a:pt x="903" y="470"/>
                  </a:lnTo>
                  <a:lnTo>
                    <a:pt x="984" y="470"/>
                  </a:lnTo>
                  <a:lnTo>
                    <a:pt x="970" y="540"/>
                  </a:lnTo>
                  <a:lnTo>
                    <a:pt x="929" y="577"/>
                  </a:lnTo>
                  <a:lnTo>
                    <a:pt x="845" y="577"/>
                  </a:lnTo>
                  <a:lnTo>
                    <a:pt x="647" y="595"/>
                  </a:lnTo>
                  <a:lnTo>
                    <a:pt x="493" y="575"/>
                  </a:lnTo>
                  <a:lnTo>
                    <a:pt x="424" y="595"/>
                  </a:lnTo>
                  <a:lnTo>
                    <a:pt x="369" y="563"/>
                  </a:lnTo>
                  <a:lnTo>
                    <a:pt x="270" y="557"/>
                  </a:lnTo>
                  <a:lnTo>
                    <a:pt x="290" y="493"/>
                  </a:lnTo>
                  <a:lnTo>
                    <a:pt x="215" y="45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92" name="Freeform 72"/>
            <p:cNvSpPr>
              <a:spLocks/>
            </p:cNvSpPr>
            <p:nvPr/>
          </p:nvSpPr>
          <p:spPr bwMode="auto">
            <a:xfrm>
              <a:off x="125" y="5540"/>
              <a:ext cx="270" cy="351"/>
            </a:xfrm>
            <a:custGeom>
              <a:avLst/>
              <a:gdLst/>
              <a:ahLst/>
              <a:cxnLst>
                <a:cxn ang="0">
                  <a:pos x="189" y="0"/>
                </a:cxn>
                <a:cxn ang="0">
                  <a:pos x="174" y="46"/>
                </a:cxn>
                <a:cxn ang="0">
                  <a:pos x="116" y="69"/>
                </a:cxn>
                <a:cxn ang="0">
                  <a:pos x="145" y="90"/>
                </a:cxn>
                <a:cxn ang="0">
                  <a:pos x="125" y="133"/>
                </a:cxn>
                <a:cxn ang="0">
                  <a:pos x="145" y="177"/>
                </a:cxn>
                <a:cxn ang="0">
                  <a:pos x="128" y="235"/>
                </a:cxn>
                <a:cxn ang="0">
                  <a:pos x="55" y="218"/>
                </a:cxn>
                <a:cxn ang="0">
                  <a:pos x="0" y="261"/>
                </a:cxn>
                <a:cxn ang="0">
                  <a:pos x="41" y="270"/>
                </a:cxn>
                <a:cxn ang="0">
                  <a:pos x="67" y="267"/>
                </a:cxn>
                <a:cxn ang="0">
                  <a:pos x="90" y="299"/>
                </a:cxn>
                <a:cxn ang="0">
                  <a:pos x="128" y="278"/>
                </a:cxn>
                <a:cxn ang="0">
                  <a:pos x="151" y="313"/>
                </a:cxn>
                <a:cxn ang="0">
                  <a:pos x="206" y="310"/>
                </a:cxn>
                <a:cxn ang="0">
                  <a:pos x="241" y="351"/>
                </a:cxn>
                <a:cxn ang="0">
                  <a:pos x="270" y="302"/>
                </a:cxn>
                <a:cxn ang="0">
                  <a:pos x="229" y="267"/>
                </a:cxn>
                <a:cxn ang="0">
                  <a:pos x="226" y="223"/>
                </a:cxn>
                <a:cxn ang="0">
                  <a:pos x="197" y="186"/>
                </a:cxn>
                <a:cxn ang="0">
                  <a:pos x="221" y="162"/>
                </a:cxn>
                <a:cxn ang="0">
                  <a:pos x="192" y="122"/>
                </a:cxn>
                <a:cxn ang="0">
                  <a:pos x="215" y="104"/>
                </a:cxn>
                <a:cxn ang="0">
                  <a:pos x="197" y="72"/>
                </a:cxn>
                <a:cxn ang="0">
                  <a:pos x="255" y="67"/>
                </a:cxn>
                <a:cxn ang="0">
                  <a:pos x="264" y="23"/>
                </a:cxn>
                <a:cxn ang="0">
                  <a:pos x="221" y="35"/>
                </a:cxn>
                <a:cxn ang="0">
                  <a:pos x="189" y="0"/>
                </a:cxn>
                <a:cxn ang="0">
                  <a:pos x="189" y="0"/>
                </a:cxn>
              </a:cxnLst>
              <a:rect l="0" t="0" r="r" b="b"/>
              <a:pathLst>
                <a:path w="270" h="351">
                  <a:moveTo>
                    <a:pt x="189" y="0"/>
                  </a:moveTo>
                  <a:lnTo>
                    <a:pt x="174" y="46"/>
                  </a:lnTo>
                  <a:lnTo>
                    <a:pt x="116" y="69"/>
                  </a:lnTo>
                  <a:lnTo>
                    <a:pt x="145" y="90"/>
                  </a:lnTo>
                  <a:lnTo>
                    <a:pt x="125" y="133"/>
                  </a:lnTo>
                  <a:lnTo>
                    <a:pt x="145" y="177"/>
                  </a:lnTo>
                  <a:lnTo>
                    <a:pt x="128" y="235"/>
                  </a:lnTo>
                  <a:lnTo>
                    <a:pt x="55" y="218"/>
                  </a:lnTo>
                  <a:lnTo>
                    <a:pt x="0" y="261"/>
                  </a:lnTo>
                  <a:lnTo>
                    <a:pt x="41" y="270"/>
                  </a:lnTo>
                  <a:lnTo>
                    <a:pt x="67" y="267"/>
                  </a:lnTo>
                  <a:lnTo>
                    <a:pt x="90" y="299"/>
                  </a:lnTo>
                  <a:lnTo>
                    <a:pt x="128" y="278"/>
                  </a:lnTo>
                  <a:lnTo>
                    <a:pt x="151" y="313"/>
                  </a:lnTo>
                  <a:lnTo>
                    <a:pt x="206" y="310"/>
                  </a:lnTo>
                  <a:lnTo>
                    <a:pt x="241" y="351"/>
                  </a:lnTo>
                  <a:lnTo>
                    <a:pt x="270" y="302"/>
                  </a:lnTo>
                  <a:lnTo>
                    <a:pt x="229" y="267"/>
                  </a:lnTo>
                  <a:lnTo>
                    <a:pt x="226" y="223"/>
                  </a:lnTo>
                  <a:lnTo>
                    <a:pt x="197" y="186"/>
                  </a:lnTo>
                  <a:lnTo>
                    <a:pt x="221" y="162"/>
                  </a:lnTo>
                  <a:lnTo>
                    <a:pt x="192" y="122"/>
                  </a:lnTo>
                  <a:lnTo>
                    <a:pt x="215" y="104"/>
                  </a:lnTo>
                  <a:lnTo>
                    <a:pt x="197" y="72"/>
                  </a:lnTo>
                  <a:lnTo>
                    <a:pt x="255" y="67"/>
                  </a:lnTo>
                  <a:lnTo>
                    <a:pt x="264" y="23"/>
                  </a:lnTo>
                  <a:lnTo>
                    <a:pt x="221" y="35"/>
                  </a:lnTo>
                  <a:lnTo>
                    <a:pt x="18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91" name="Freeform 71"/>
            <p:cNvSpPr>
              <a:spLocks/>
            </p:cNvSpPr>
            <p:nvPr/>
          </p:nvSpPr>
          <p:spPr bwMode="auto">
            <a:xfrm>
              <a:off x="398" y="5688"/>
              <a:ext cx="165" cy="148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32" y="40"/>
                </a:cxn>
                <a:cxn ang="0">
                  <a:pos x="46" y="96"/>
                </a:cxn>
                <a:cxn ang="0">
                  <a:pos x="0" y="116"/>
                </a:cxn>
                <a:cxn ang="0">
                  <a:pos x="32" y="148"/>
                </a:cxn>
                <a:cxn ang="0">
                  <a:pos x="84" y="104"/>
                </a:cxn>
                <a:cxn ang="0">
                  <a:pos x="116" y="139"/>
                </a:cxn>
                <a:cxn ang="0">
                  <a:pos x="128" y="93"/>
                </a:cxn>
                <a:cxn ang="0">
                  <a:pos x="165" y="90"/>
                </a:cxn>
                <a:cxn ang="0">
                  <a:pos x="148" y="43"/>
                </a:cxn>
                <a:cxn ang="0">
                  <a:pos x="104" y="46"/>
                </a:cxn>
                <a:cxn ang="0">
                  <a:pos x="96" y="0"/>
                </a:cxn>
                <a:cxn ang="0">
                  <a:pos x="96" y="0"/>
                </a:cxn>
              </a:cxnLst>
              <a:rect l="0" t="0" r="r" b="b"/>
              <a:pathLst>
                <a:path w="165" h="148">
                  <a:moveTo>
                    <a:pt x="96" y="0"/>
                  </a:moveTo>
                  <a:lnTo>
                    <a:pt x="32" y="40"/>
                  </a:lnTo>
                  <a:lnTo>
                    <a:pt x="46" y="96"/>
                  </a:lnTo>
                  <a:lnTo>
                    <a:pt x="0" y="116"/>
                  </a:lnTo>
                  <a:lnTo>
                    <a:pt x="32" y="148"/>
                  </a:lnTo>
                  <a:lnTo>
                    <a:pt x="84" y="104"/>
                  </a:lnTo>
                  <a:lnTo>
                    <a:pt x="116" y="139"/>
                  </a:lnTo>
                  <a:lnTo>
                    <a:pt x="128" y="93"/>
                  </a:lnTo>
                  <a:lnTo>
                    <a:pt x="165" y="90"/>
                  </a:lnTo>
                  <a:lnTo>
                    <a:pt x="148" y="43"/>
                  </a:lnTo>
                  <a:lnTo>
                    <a:pt x="104" y="46"/>
                  </a:lnTo>
                  <a:lnTo>
                    <a:pt x="9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90" name="Freeform 70"/>
            <p:cNvSpPr>
              <a:spLocks/>
            </p:cNvSpPr>
            <p:nvPr/>
          </p:nvSpPr>
          <p:spPr bwMode="auto">
            <a:xfrm>
              <a:off x="354" y="5888"/>
              <a:ext cx="285" cy="244"/>
            </a:xfrm>
            <a:custGeom>
              <a:avLst/>
              <a:gdLst/>
              <a:ahLst/>
              <a:cxnLst>
                <a:cxn ang="0">
                  <a:pos x="114" y="116"/>
                </a:cxn>
                <a:cxn ang="0">
                  <a:pos x="79" y="55"/>
                </a:cxn>
                <a:cxn ang="0">
                  <a:pos x="38" y="96"/>
                </a:cxn>
                <a:cxn ang="0">
                  <a:pos x="6" y="67"/>
                </a:cxn>
                <a:cxn ang="0">
                  <a:pos x="0" y="44"/>
                </a:cxn>
                <a:cxn ang="0">
                  <a:pos x="67" y="23"/>
                </a:cxn>
                <a:cxn ang="0">
                  <a:pos x="96" y="0"/>
                </a:cxn>
                <a:cxn ang="0">
                  <a:pos x="128" y="20"/>
                </a:cxn>
                <a:cxn ang="0">
                  <a:pos x="183" y="61"/>
                </a:cxn>
                <a:cxn ang="0">
                  <a:pos x="201" y="20"/>
                </a:cxn>
                <a:cxn ang="0">
                  <a:pos x="244" y="12"/>
                </a:cxn>
                <a:cxn ang="0">
                  <a:pos x="241" y="47"/>
                </a:cxn>
                <a:cxn ang="0">
                  <a:pos x="285" y="84"/>
                </a:cxn>
                <a:cxn ang="0">
                  <a:pos x="238" y="102"/>
                </a:cxn>
                <a:cxn ang="0">
                  <a:pos x="241" y="195"/>
                </a:cxn>
                <a:cxn ang="0">
                  <a:pos x="157" y="244"/>
                </a:cxn>
                <a:cxn ang="0">
                  <a:pos x="114" y="116"/>
                </a:cxn>
                <a:cxn ang="0">
                  <a:pos x="114" y="116"/>
                </a:cxn>
              </a:cxnLst>
              <a:rect l="0" t="0" r="r" b="b"/>
              <a:pathLst>
                <a:path w="285" h="244">
                  <a:moveTo>
                    <a:pt x="114" y="116"/>
                  </a:moveTo>
                  <a:lnTo>
                    <a:pt x="79" y="55"/>
                  </a:lnTo>
                  <a:lnTo>
                    <a:pt x="38" y="96"/>
                  </a:lnTo>
                  <a:lnTo>
                    <a:pt x="6" y="67"/>
                  </a:lnTo>
                  <a:lnTo>
                    <a:pt x="0" y="44"/>
                  </a:lnTo>
                  <a:lnTo>
                    <a:pt x="67" y="23"/>
                  </a:lnTo>
                  <a:lnTo>
                    <a:pt x="96" y="0"/>
                  </a:lnTo>
                  <a:lnTo>
                    <a:pt x="128" y="20"/>
                  </a:lnTo>
                  <a:lnTo>
                    <a:pt x="183" y="61"/>
                  </a:lnTo>
                  <a:lnTo>
                    <a:pt x="201" y="20"/>
                  </a:lnTo>
                  <a:lnTo>
                    <a:pt x="244" y="12"/>
                  </a:lnTo>
                  <a:lnTo>
                    <a:pt x="241" y="47"/>
                  </a:lnTo>
                  <a:lnTo>
                    <a:pt x="285" y="84"/>
                  </a:lnTo>
                  <a:lnTo>
                    <a:pt x="238" y="102"/>
                  </a:lnTo>
                  <a:lnTo>
                    <a:pt x="241" y="195"/>
                  </a:lnTo>
                  <a:lnTo>
                    <a:pt x="157" y="244"/>
                  </a:lnTo>
                  <a:lnTo>
                    <a:pt x="114" y="1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89" name="Freeform 69"/>
            <p:cNvSpPr>
              <a:spLocks/>
            </p:cNvSpPr>
            <p:nvPr/>
          </p:nvSpPr>
          <p:spPr bwMode="auto">
            <a:xfrm>
              <a:off x="674" y="5833"/>
              <a:ext cx="476" cy="409"/>
            </a:xfrm>
            <a:custGeom>
              <a:avLst/>
              <a:gdLst/>
              <a:ahLst/>
              <a:cxnLst>
                <a:cxn ang="0">
                  <a:pos x="0" y="308"/>
                </a:cxn>
                <a:cxn ang="0">
                  <a:pos x="23" y="238"/>
                </a:cxn>
                <a:cxn ang="0">
                  <a:pos x="67" y="238"/>
                </a:cxn>
                <a:cxn ang="0">
                  <a:pos x="67" y="186"/>
                </a:cxn>
                <a:cxn ang="0">
                  <a:pos x="87" y="168"/>
                </a:cxn>
                <a:cxn ang="0">
                  <a:pos x="151" y="136"/>
                </a:cxn>
                <a:cxn ang="0">
                  <a:pos x="200" y="165"/>
                </a:cxn>
                <a:cxn ang="0">
                  <a:pos x="221" y="107"/>
                </a:cxn>
                <a:cxn ang="0">
                  <a:pos x="311" y="128"/>
                </a:cxn>
                <a:cxn ang="0">
                  <a:pos x="273" y="61"/>
                </a:cxn>
                <a:cxn ang="0">
                  <a:pos x="325" y="61"/>
                </a:cxn>
                <a:cxn ang="0">
                  <a:pos x="340" y="23"/>
                </a:cxn>
                <a:cxn ang="0">
                  <a:pos x="374" y="35"/>
                </a:cxn>
                <a:cxn ang="0">
                  <a:pos x="409" y="0"/>
                </a:cxn>
                <a:cxn ang="0">
                  <a:pos x="433" y="41"/>
                </a:cxn>
                <a:cxn ang="0">
                  <a:pos x="470" y="41"/>
                </a:cxn>
                <a:cxn ang="0">
                  <a:pos x="447" y="99"/>
                </a:cxn>
                <a:cxn ang="0">
                  <a:pos x="476" y="154"/>
                </a:cxn>
                <a:cxn ang="0">
                  <a:pos x="433" y="183"/>
                </a:cxn>
                <a:cxn ang="0">
                  <a:pos x="444" y="258"/>
                </a:cxn>
                <a:cxn ang="0">
                  <a:pos x="383" y="287"/>
                </a:cxn>
                <a:cxn ang="0">
                  <a:pos x="374" y="328"/>
                </a:cxn>
                <a:cxn ang="0">
                  <a:pos x="383" y="409"/>
                </a:cxn>
                <a:cxn ang="0">
                  <a:pos x="343" y="354"/>
                </a:cxn>
                <a:cxn ang="0">
                  <a:pos x="299" y="305"/>
                </a:cxn>
                <a:cxn ang="0">
                  <a:pos x="279" y="348"/>
                </a:cxn>
                <a:cxn ang="0">
                  <a:pos x="235" y="305"/>
                </a:cxn>
                <a:cxn ang="0">
                  <a:pos x="203" y="328"/>
                </a:cxn>
                <a:cxn ang="0">
                  <a:pos x="174" y="282"/>
                </a:cxn>
                <a:cxn ang="0">
                  <a:pos x="125" y="308"/>
                </a:cxn>
                <a:cxn ang="0">
                  <a:pos x="99" y="273"/>
                </a:cxn>
                <a:cxn ang="0">
                  <a:pos x="61" y="322"/>
                </a:cxn>
                <a:cxn ang="0">
                  <a:pos x="49" y="285"/>
                </a:cxn>
                <a:cxn ang="0">
                  <a:pos x="0" y="308"/>
                </a:cxn>
                <a:cxn ang="0">
                  <a:pos x="0" y="308"/>
                </a:cxn>
              </a:cxnLst>
              <a:rect l="0" t="0" r="r" b="b"/>
              <a:pathLst>
                <a:path w="476" h="409">
                  <a:moveTo>
                    <a:pt x="0" y="308"/>
                  </a:moveTo>
                  <a:lnTo>
                    <a:pt x="23" y="238"/>
                  </a:lnTo>
                  <a:lnTo>
                    <a:pt x="67" y="238"/>
                  </a:lnTo>
                  <a:lnTo>
                    <a:pt x="67" y="186"/>
                  </a:lnTo>
                  <a:lnTo>
                    <a:pt x="87" y="168"/>
                  </a:lnTo>
                  <a:lnTo>
                    <a:pt x="151" y="136"/>
                  </a:lnTo>
                  <a:lnTo>
                    <a:pt x="200" y="165"/>
                  </a:lnTo>
                  <a:lnTo>
                    <a:pt x="221" y="107"/>
                  </a:lnTo>
                  <a:lnTo>
                    <a:pt x="311" y="128"/>
                  </a:lnTo>
                  <a:lnTo>
                    <a:pt x="273" y="61"/>
                  </a:lnTo>
                  <a:lnTo>
                    <a:pt x="325" y="61"/>
                  </a:lnTo>
                  <a:lnTo>
                    <a:pt x="340" y="23"/>
                  </a:lnTo>
                  <a:lnTo>
                    <a:pt x="374" y="35"/>
                  </a:lnTo>
                  <a:lnTo>
                    <a:pt x="409" y="0"/>
                  </a:lnTo>
                  <a:lnTo>
                    <a:pt x="433" y="41"/>
                  </a:lnTo>
                  <a:lnTo>
                    <a:pt x="470" y="41"/>
                  </a:lnTo>
                  <a:lnTo>
                    <a:pt x="447" y="99"/>
                  </a:lnTo>
                  <a:lnTo>
                    <a:pt x="476" y="154"/>
                  </a:lnTo>
                  <a:lnTo>
                    <a:pt x="433" y="183"/>
                  </a:lnTo>
                  <a:lnTo>
                    <a:pt x="444" y="258"/>
                  </a:lnTo>
                  <a:lnTo>
                    <a:pt x="383" y="287"/>
                  </a:lnTo>
                  <a:lnTo>
                    <a:pt x="374" y="328"/>
                  </a:lnTo>
                  <a:lnTo>
                    <a:pt x="383" y="409"/>
                  </a:lnTo>
                  <a:lnTo>
                    <a:pt x="343" y="354"/>
                  </a:lnTo>
                  <a:lnTo>
                    <a:pt x="299" y="305"/>
                  </a:lnTo>
                  <a:lnTo>
                    <a:pt x="279" y="348"/>
                  </a:lnTo>
                  <a:lnTo>
                    <a:pt x="235" y="305"/>
                  </a:lnTo>
                  <a:lnTo>
                    <a:pt x="203" y="328"/>
                  </a:lnTo>
                  <a:lnTo>
                    <a:pt x="174" y="282"/>
                  </a:lnTo>
                  <a:lnTo>
                    <a:pt x="125" y="308"/>
                  </a:lnTo>
                  <a:lnTo>
                    <a:pt x="99" y="273"/>
                  </a:lnTo>
                  <a:lnTo>
                    <a:pt x="61" y="322"/>
                  </a:lnTo>
                  <a:lnTo>
                    <a:pt x="49" y="285"/>
                  </a:lnTo>
                  <a:lnTo>
                    <a:pt x="0" y="30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88" name="Freeform 68"/>
            <p:cNvSpPr>
              <a:spLocks/>
            </p:cNvSpPr>
            <p:nvPr/>
          </p:nvSpPr>
          <p:spPr bwMode="auto">
            <a:xfrm>
              <a:off x="1170" y="6039"/>
              <a:ext cx="529" cy="433"/>
            </a:xfrm>
            <a:custGeom>
              <a:avLst/>
              <a:gdLst/>
              <a:ahLst/>
              <a:cxnLst>
                <a:cxn ang="0">
                  <a:pos x="44" y="372"/>
                </a:cxn>
                <a:cxn ang="0">
                  <a:pos x="0" y="253"/>
                </a:cxn>
                <a:cxn ang="0">
                  <a:pos x="73" y="270"/>
                </a:cxn>
                <a:cxn ang="0">
                  <a:pos x="99" y="317"/>
                </a:cxn>
                <a:cxn ang="0">
                  <a:pos x="137" y="290"/>
                </a:cxn>
                <a:cxn ang="0">
                  <a:pos x="178" y="325"/>
                </a:cxn>
                <a:cxn ang="0">
                  <a:pos x="212" y="273"/>
                </a:cxn>
                <a:cxn ang="0">
                  <a:pos x="175" y="235"/>
                </a:cxn>
                <a:cxn ang="0">
                  <a:pos x="96" y="215"/>
                </a:cxn>
                <a:cxn ang="0">
                  <a:pos x="96" y="160"/>
                </a:cxn>
                <a:cxn ang="0">
                  <a:pos x="128" y="148"/>
                </a:cxn>
                <a:cxn ang="0">
                  <a:pos x="154" y="177"/>
                </a:cxn>
                <a:cxn ang="0">
                  <a:pos x="218" y="160"/>
                </a:cxn>
                <a:cxn ang="0">
                  <a:pos x="273" y="203"/>
                </a:cxn>
                <a:cxn ang="0">
                  <a:pos x="329" y="160"/>
                </a:cxn>
                <a:cxn ang="0">
                  <a:pos x="326" y="116"/>
                </a:cxn>
                <a:cxn ang="0">
                  <a:pos x="212" y="81"/>
                </a:cxn>
                <a:cxn ang="0">
                  <a:pos x="204" y="41"/>
                </a:cxn>
                <a:cxn ang="0">
                  <a:pos x="253" y="26"/>
                </a:cxn>
                <a:cxn ang="0">
                  <a:pos x="276" y="58"/>
                </a:cxn>
                <a:cxn ang="0">
                  <a:pos x="329" y="18"/>
                </a:cxn>
                <a:cxn ang="0">
                  <a:pos x="372" y="0"/>
                </a:cxn>
                <a:cxn ang="0">
                  <a:pos x="395" y="47"/>
                </a:cxn>
                <a:cxn ang="0">
                  <a:pos x="445" y="12"/>
                </a:cxn>
                <a:cxn ang="0">
                  <a:pos x="500" y="32"/>
                </a:cxn>
                <a:cxn ang="0">
                  <a:pos x="529" y="67"/>
                </a:cxn>
                <a:cxn ang="0">
                  <a:pos x="474" y="102"/>
                </a:cxn>
                <a:cxn ang="0">
                  <a:pos x="500" y="171"/>
                </a:cxn>
                <a:cxn ang="0">
                  <a:pos x="480" y="192"/>
                </a:cxn>
                <a:cxn ang="0">
                  <a:pos x="515" y="247"/>
                </a:cxn>
                <a:cxn ang="0">
                  <a:pos x="503" y="282"/>
                </a:cxn>
                <a:cxn ang="0">
                  <a:pos x="430" y="253"/>
                </a:cxn>
                <a:cxn ang="0">
                  <a:pos x="424" y="320"/>
                </a:cxn>
                <a:cxn ang="0">
                  <a:pos x="477" y="351"/>
                </a:cxn>
                <a:cxn ang="0">
                  <a:pos x="526" y="401"/>
                </a:cxn>
                <a:cxn ang="0">
                  <a:pos x="485" y="407"/>
                </a:cxn>
                <a:cxn ang="0">
                  <a:pos x="419" y="366"/>
                </a:cxn>
                <a:cxn ang="0">
                  <a:pos x="410" y="421"/>
                </a:cxn>
                <a:cxn ang="0">
                  <a:pos x="375" y="404"/>
                </a:cxn>
                <a:cxn ang="0">
                  <a:pos x="343" y="433"/>
                </a:cxn>
                <a:cxn ang="0">
                  <a:pos x="311" y="389"/>
                </a:cxn>
                <a:cxn ang="0">
                  <a:pos x="230" y="427"/>
                </a:cxn>
                <a:cxn ang="0">
                  <a:pos x="186" y="404"/>
                </a:cxn>
                <a:cxn ang="0">
                  <a:pos x="125" y="380"/>
                </a:cxn>
                <a:cxn ang="0">
                  <a:pos x="44" y="372"/>
                </a:cxn>
                <a:cxn ang="0">
                  <a:pos x="44" y="372"/>
                </a:cxn>
              </a:cxnLst>
              <a:rect l="0" t="0" r="r" b="b"/>
              <a:pathLst>
                <a:path w="529" h="433">
                  <a:moveTo>
                    <a:pt x="44" y="372"/>
                  </a:moveTo>
                  <a:lnTo>
                    <a:pt x="0" y="253"/>
                  </a:lnTo>
                  <a:lnTo>
                    <a:pt x="73" y="270"/>
                  </a:lnTo>
                  <a:lnTo>
                    <a:pt x="99" y="317"/>
                  </a:lnTo>
                  <a:lnTo>
                    <a:pt x="137" y="290"/>
                  </a:lnTo>
                  <a:lnTo>
                    <a:pt x="178" y="325"/>
                  </a:lnTo>
                  <a:lnTo>
                    <a:pt x="212" y="273"/>
                  </a:lnTo>
                  <a:lnTo>
                    <a:pt x="175" y="235"/>
                  </a:lnTo>
                  <a:lnTo>
                    <a:pt x="96" y="215"/>
                  </a:lnTo>
                  <a:lnTo>
                    <a:pt x="96" y="160"/>
                  </a:lnTo>
                  <a:lnTo>
                    <a:pt x="128" y="148"/>
                  </a:lnTo>
                  <a:lnTo>
                    <a:pt x="154" y="177"/>
                  </a:lnTo>
                  <a:lnTo>
                    <a:pt x="218" y="160"/>
                  </a:lnTo>
                  <a:lnTo>
                    <a:pt x="273" y="203"/>
                  </a:lnTo>
                  <a:lnTo>
                    <a:pt x="329" y="160"/>
                  </a:lnTo>
                  <a:lnTo>
                    <a:pt x="326" y="116"/>
                  </a:lnTo>
                  <a:lnTo>
                    <a:pt x="212" y="81"/>
                  </a:lnTo>
                  <a:lnTo>
                    <a:pt x="204" y="41"/>
                  </a:lnTo>
                  <a:lnTo>
                    <a:pt x="253" y="26"/>
                  </a:lnTo>
                  <a:lnTo>
                    <a:pt x="276" y="58"/>
                  </a:lnTo>
                  <a:lnTo>
                    <a:pt x="329" y="18"/>
                  </a:lnTo>
                  <a:lnTo>
                    <a:pt x="372" y="0"/>
                  </a:lnTo>
                  <a:lnTo>
                    <a:pt x="395" y="47"/>
                  </a:lnTo>
                  <a:lnTo>
                    <a:pt x="445" y="12"/>
                  </a:lnTo>
                  <a:lnTo>
                    <a:pt x="500" y="32"/>
                  </a:lnTo>
                  <a:lnTo>
                    <a:pt x="529" y="67"/>
                  </a:lnTo>
                  <a:lnTo>
                    <a:pt x="474" y="102"/>
                  </a:lnTo>
                  <a:lnTo>
                    <a:pt x="500" y="171"/>
                  </a:lnTo>
                  <a:lnTo>
                    <a:pt x="480" y="192"/>
                  </a:lnTo>
                  <a:lnTo>
                    <a:pt x="515" y="247"/>
                  </a:lnTo>
                  <a:lnTo>
                    <a:pt x="503" y="282"/>
                  </a:lnTo>
                  <a:lnTo>
                    <a:pt x="430" y="253"/>
                  </a:lnTo>
                  <a:lnTo>
                    <a:pt x="424" y="320"/>
                  </a:lnTo>
                  <a:lnTo>
                    <a:pt x="477" y="351"/>
                  </a:lnTo>
                  <a:lnTo>
                    <a:pt x="526" y="401"/>
                  </a:lnTo>
                  <a:lnTo>
                    <a:pt x="485" y="407"/>
                  </a:lnTo>
                  <a:lnTo>
                    <a:pt x="419" y="366"/>
                  </a:lnTo>
                  <a:lnTo>
                    <a:pt x="410" y="421"/>
                  </a:lnTo>
                  <a:lnTo>
                    <a:pt x="375" y="404"/>
                  </a:lnTo>
                  <a:lnTo>
                    <a:pt x="343" y="433"/>
                  </a:lnTo>
                  <a:lnTo>
                    <a:pt x="311" y="389"/>
                  </a:lnTo>
                  <a:lnTo>
                    <a:pt x="230" y="427"/>
                  </a:lnTo>
                  <a:lnTo>
                    <a:pt x="186" y="404"/>
                  </a:lnTo>
                  <a:lnTo>
                    <a:pt x="125" y="380"/>
                  </a:lnTo>
                  <a:lnTo>
                    <a:pt x="44" y="37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87" name="Freeform 67"/>
            <p:cNvSpPr>
              <a:spLocks/>
            </p:cNvSpPr>
            <p:nvPr/>
          </p:nvSpPr>
          <p:spPr bwMode="auto">
            <a:xfrm>
              <a:off x="1231" y="5845"/>
              <a:ext cx="366" cy="284"/>
            </a:xfrm>
            <a:custGeom>
              <a:avLst/>
              <a:gdLst/>
              <a:ahLst/>
              <a:cxnLst>
                <a:cxn ang="0">
                  <a:pos x="44" y="197"/>
                </a:cxn>
                <a:cxn ang="0">
                  <a:pos x="44" y="156"/>
                </a:cxn>
                <a:cxn ang="0">
                  <a:pos x="88" y="136"/>
                </a:cxn>
                <a:cxn ang="0">
                  <a:pos x="88" y="104"/>
                </a:cxn>
                <a:cxn ang="0">
                  <a:pos x="105" y="75"/>
                </a:cxn>
                <a:cxn ang="0">
                  <a:pos x="143" y="69"/>
                </a:cxn>
                <a:cxn ang="0">
                  <a:pos x="175" y="78"/>
                </a:cxn>
                <a:cxn ang="0">
                  <a:pos x="181" y="11"/>
                </a:cxn>
                <a:cxn ang="0">
                  <a:pos x="230" y="66"/>
                </a:cxn>
                <a:cxn ang="0">
                  <a:pos x="250" y="0"/>
                </a:cxn>
                <a:cxn ang="0">
                  <a:pos x="285" y="43"/>
                </a:cxn>
                <a:cxn ang="0">
                  <a:pos x="329" y="11"/>
                </a:cxn>
                <a:cxn ang="0">
                  <a:pos x="366" y="87"/>
                </a:cxn>
                <a:cxn ang="0">
                  <a:pos x="326" y="110"/>
                </a:cxn>
                <a:cxn ang="0">
                  <a:pos x="337" y="142"/>
                </a:cxn>
                <a:cxn ang="0">
                  <a:pos x="308" y="136"/>
                </a:cxn>
                <a:cxn ang="0">
                  <a:pos x="271" y="101"/>
                </a:cxn>
                <a:cxn ang="0">
                  <a:pos x="233" y="142"/>
                </a:cxn>
                <a:cxn ang="0">
                  <a:pos x="175" y="130"/>
                </a:cxn>
                <a:cxn ang="0">
                  <a:pos x="140" y="165"/>
                </a:cxn>
                <a:cxn ang="0">
                  <a:pos x="85" y="185"/>
                </a:cxn>
                <a:cxn ang="0">
                  <a:pos x="70" y="246"/>
                </a:cxn>
                <a:cxn ang="0">
                  <a:pos x="44" y="284"/>
                </a:cxn>
                <a:cxn ang="0">
                  <a:pos x="0" y="261"/>
                </a:cxn>
                <a:cxn ang="0">
                  <a:pos x="38" y="223"/>
                </a:cxn>
                <a:cxn ang="0">
                  <a:pos x="44" y="197"/>
                </a:cxn>
                <a:cxn ang="0">
                  <a:pos x="44" y="197"/>
                </a:cxn>
              </a:cxnLst>
              <a:rect l="0" t="0" r="r" b="b"/>
              <a:pathLst>
                <a:path w="366" h="284">
                  <a:moveTo>
                    <a:pt x="44" y="197"/>
                  </a:moveTo>
                  <a:lnTo>
                    <a:pt x="44" y="156"/>
                  </a:lnTo>
                  <a:lnTo>
                    <a:pt x="88" y="136"/>
                  </a:lnTo>
                  <a:lnTo>
                    <a:pt x="88" y="104"/>
                  </a:lnTo>
                  <a:lnTo>
                    <a:pt x="105" y="75"/>
                  </a:lnTo>
                  <a:lnTo>
                    <a:pt x="143" y="69"/>
                  </a:lnTo>
                  <a:lnTo>
                    <a:pt x="175" y="78"/>
                  </a:lnTo>
                  <a:lnTo>
                    <a:pt x="181" y="11"/>
                  </a:lnTo>
                  <a:lnTo>
                    <a:pt x="230" y="66"/>
                  </a:lnTo>
                  <a:lnTo>
                    <a:pt x="250" y="0"/>
                  </a:lnTo>
                  <a:lnTo>
                    <a:pt x="285" y="43"/>
                  </a:lnTo>
                  <a:lnTo>
                    <a:pt x="329" y="11"/>
                  </a:lnTo>
                  <a:lnTo>
                    <a:pt x="366" y="87"/>
                  </a:lnTo>
                  <a:lnTo>
                    <a:pt x="326" y="110"/>
                  </a:lnTo>
                  <a:lnTo>
                    <a:pt x="337" y="142"/>
                  </a:lnTo>
                  <a:lnTo>
                    <a:pt x="308" y="136"/>
                  </a:lnTo>
                  <a:lnTo>
                    <a:pt x="271" y="101"/>
                  </a:lnTo>
                  <a:lnTo>
                    <a:pt x="233" y="142"/>
                  </a:lnTo>
                  <a:lnTo>
                    <a:pt x="175" y="130"/>
                  </a:lnTo>
                  <a:lnTo>
                    <a:pt x="140" y="165"/>
                  </a:lnTo>
                  <a:lnTo>
                    <a:pt x="85" y="185"/>
                  </a:lnTo>
                  <a:lnTo>
                    <a:pt x="70" y="246"/>
                  </a:lnTo>
                  <a:lnTo>
                    <a:pt x="44" y="284"/>
                  </a:lnTo>
                  <a:lnTo>
                    <a:pt x="0" y="261"/>
                  </a:lnTo>
                  <a:lnTo>
                    <a:pt x="38" y="223"/>
                  </a:lnTo>
                  <a:lnTo>
                    <a:pt x="44" y="19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86" name="Freeform 66"/>
            <p:cNvSpPr>
              <a:spLocks/>
            </p:cNvSpPr>
            <p:nvPr/>
          </p:nvSpPr>
          <p:spPr bwMode="auto">
            <a:xfrm>
              <a:off x="1327" y="5508"/>
              <a:ext cx="363" cy="357"/>
            </a:xfrm>
            <a:custGeom>
              <a:avLst/>
              <a:gdLst/>
              <a:ahLst/>
              <a:cxnLst>
                <a:cxn ang="0">
                  <a:pos x="61" y="261"/>
                </a:cxn>
                <a:cxn ang="0">
                  <a:pos x="128" y="209"/>
                </a:cxn>
                <a:cxn ang="0">
                  <a:pos x="172" y="241"/>
                </a:cxn>
                <a:cxn ang="0">
                  <a:pos x="221" y="215"/>
                </a:cxn>
                <a:cxn ang="0">
                  <a:pos x="244" y="255"/>
                </a:cxn>
                <a:cxn ang="0">
                  <a:pos x="285" y="223"/>
                </a:cxn>
                <a:cxn ang="0">
                  <a:pos x="311" y="255"/>
                </a:cxn>
                <a:cxn ang="0">
                  <a:pos x="334" y="218"/>
                </a:cxn>
                <a:cxn ang="0">
                  <a:pos x="334" y="174"/>
                </a:cxn>
                <a:cxn ang="0">
                  <a:pos x="363" y="125"/>
                </a:cxn>
                <a:cxn ang="0">
                  <a:pos x="323" y="90"/>
                </a:cxn>
                <a:cxn ang="0">
                  <a:pos x="328" y="43"/>
                </a:cxn>
                <a:cxn ang="0">
                  <a:pos x="288" y="0"/>
                </a:cxn>
                <a:cxn ang="0">
                  <a:pos x="288" y="75"/>
                </a:cxn>
                <a:cxn ang="0">
                  <a:pos x="314" y="136"/>
                </a:cxn>
                <a:cxn ang="0">
                  <a:pos x="291" y="165"/>
                </a:cxn>
                <a:cxn ang="0">
                  <a:pos x="253" y="145"/>
                </a:cxn>
                <a:cxn ang="0">
                  <a:pos x="230" y="162"/>
                </a:cxn>
                <a:cxn ang="0">
                  <a:pos x="198" y="125"/>
                </a:cxn>
                <a:cxn ang="0">
                  <a:pos x="177" y="154"/>
                </a:cxn>
                <a:cxn ang="0">
                  <a:pos x="169" y="139"/>
                </a:cxn>
                <a:cxn ang="0">
                  <a:pos x="99" y="139"/>
                </a:cxn>
                <a:cxn ang="0">
                  <a:pos x="70" y="186"/>
                </a:cxn>
                <a:cxn ang="0">
                  <a:pos x="38" y="174"/>
                </a:cxn>
                <a:cxn ang="0">
                  <a:pos x="55" y="218"/>
                </a:cxn>
                <a:cxn ang="0">
                  <a:pos x="6" y="238"/>
                </a:cxn>
                <a:cxn ang="0">
                  <a:pos x="15" y="273"/>
                </a:cxn>
                <a:cxn ang="0">
                  <a:pos x="0" y="305"/>
                </a:cxn>
                <a:cxn ang="0">
                  <a:pos x="15" y="340"/>
                </a:cxn>
                <a:cxn ang="0">
                  <a:pos x="55" y="357"/>
                </a:cxn>
                <a:cxn ang="0">
                  <a:pos x="55" y="308"/>
                </a:cxn>
                <a:cxn ang="0">
                  <a:pos x="111" y="281"/>
                </a:cxn>
                <a:cxn ang="0">
                  <a:pos x="61" y="261"/>
                </a:cxn>
                <a:cxn ang="0">
                  <a:pos x="61" y="261"/>
                </a:cxn>
              </a:cxnLst>
              <a:rect l="0" t="0" r="r" b="b"/>
              <a:pathLst>
                <a:path w="363" h="357">
                  <a:moveTo>
                    <a:pt x="61" y="261"/>
                  </a:moveTo>
                  <a:lnTo>
                    <a:pt x="128" y="209"/>
                  </a:lnTo>
                  <a:lnTo>
                    <a:pt x="172" y="241"/>
                  </a:lnTo>
                  <a:lnTo>
                    <a:pt x="221" y="215"/>
                  </a:lnTo>
                  <a:lnTo>
                    <a:pt x="244" y="255"/>
                  </a:lnTo>
                  <a:lnTo>
                    <a:pt x="285" y="223"/>
                  </a:lnTo>
                  <a:lnTo>
                    <a:pt x="311" y="255"/>
                  </a:lnTo>
                  <a:lnTo>
                    <a:pt x="334" y="218"/>
                  </a:lnTo>
                  <a:lnTo>
                    <a:pt x="334" y="174"/>
                  </a:lnTo>
                  <a:lnTo>
                    <a:pt x="363" y="125"/>
                  </a:lnTo>
                  <a:lnTo>
                    <a:pt x="323" y="90"/>
                  </a:lnTo>
                  <a:lnTo>
                    <a:pt x="328" y="43"/>
                  </a:lnTo>
                  <a:lnTo>
                    <a:pt x="288" y="0"/>
                  </a:lnTo>
                  <a:lnTo>
                    <a:pt x="288" y="75"/>
                  </a:lnTo>
                  <a:lnTo>
                    <a:pt x="314" y="136"/>
                  </a:lnTo>
                  <a:lnTo>
                    <a:pt x="291" y="165"/>
                  </a:lnTo>
                  <a:lnTo>
                    <a:pt x="253" y="145"/>
                  </a:lnTo>
                  <a:lnTo>
                    <a:pt x="230" y="162"/>
                  </a:lnTo>
                  <a:lnTo>
                    <a:pt x="198" y="125"/>
                  </a:lnTo>
                  <a:lnTo>
                    <a:pt x="177" y="154"/>
                  </a:lnTo>
                  <a:lnTo>
                    <a:pt x="169" y="139"/>
                  </a:lnTo>
                  <a:lnTo>
                    <a:pt x="99" y="139"/>
                  </a:lnTo>
                  <a:lnTo>
                    <a:pt x="70" y="186"/>
                  </a:lnTo>
                  <a:lnTo>
                    <a:pt x="38" y="174"/>
                  </a:lnTo>
                  <a:lnTo>
                    <a:pt x="55" y="218"/>
                  </a:lnTo>
                  <a:lnTo>
                    <a:pt x="6" y="238"/>
                  </a:lnTo>
                  <a:lnTo>
                    <a:pt x="15" y="273"/>
                  </a:lnTo>
                  <a:lnTo>
                    <a:pt x="0" y="305"/>
                  </a:lnTo>
                  <a:lnTo>
                    <a:pt x="15" y="340"/>
                  </a:lnTo>
                  <a:lnTo>
                    <a:pt x="55" y="357"/>
                  </a:lnTo>
                  <a:lnTo>
                    <a:pt x="55" y="308"/>
                  </a:lnTo>
                  <a:lnTo>
                    <a:pt x="111" y="281"/>
                  </a:lnTo>
                  <a:lnTo>
                    <a:pt x="61" y="26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85" name="Freeform 65"/>
            <p:cNvSpPr>
              <a:spLocks/>
            </p:cNvSpPr>
            <p:nvPr/>
          </p:nvSpPr>
          <p:spPr bwMode="auto">
            <a:xfrm>
              <a:off x="619" y="5656"/>
              <a:ext cx="569" cy="270"/>
            </a:xfrm>
            <a:custGeom>
              <a:avLst/>
              <a:gdLst/>
              <a:ahLst/>
              <a:cxnLst>
                <a:cxn ang="0">
                  <a:pos x="52" y="113"/>
                </a:cxn>
                <a:cxn ang="0">
                  <a:pos x="32" y="157"/>
                </a:cxn>
                <a:cxn ang="0">
                  <a:pos x="0" y="145"/>
                </a:cxn>
                <a:cxn ang="0">
                  <a:pos x="8" y="212"/>
                </a:cxn>
                <a:cxn ang="0">
                  <a:pos x="66" y="232"/>
                </a:cxn>
                <a:cxn ang="0">
                  <a:pos x="107" y="267"/>
                </a:cxn>
                <a:cxn ang="0">
                  <a:pos x="133" y="238"/>
                </a:cxn>
                <a:cxn ang="0">
                  <a:pos x="171" y="261"/>
                </a:cxn>
                <a:cxn ang="0">
                  <a:pos x="246" y="270"/>
                </a:cxn>
                <a:cxn ang="0">
                  <a:pos x="264" y="226"/>
                </a:cxn>
                <a:cxn ang="0">
                  <a:pos x="325" y="215"/>
                </a:cxn>
                <a:cxn ang="0">
                  <a:pos x="351" y="177"/>
                </a:cxn>
                <a:cxn ang="0">
                  <a:pos x="400" y="192"/>
                </a:cxn>
                <a:cxn ang="0">
                  <a:pos x="427" y="145"/>
                </a:cxn>
                <a:cxn ang="0">
                  <a:pos x="519" y="151"/>
                </a:cxn>
                <a:cxn ang="0">
                  <a:pos x="569" y="75"/>
                </a:cxn>
                <a:cxn ang="0">
                  <a:pos x="508" y="87"/>
                </a:cxn>
                <a:cxn ang="0">
                  <a:pos x="488" y="61"/>
                </a:cxn>
                <a:cxn ang="0">
                  <a:pos x="429" y="81"/>
                </a:cxn>
                <a:cxn ang="0">
                  <a:pos x="424" y="26"/>
                </a:cxn>
                <a:cxn ang="0">
                  <a:pos x="380" y="43"/>
                </a:cxn>
                <a:cxn ang="0">
                  <a:pos x="360" y="87"/>
                </a:cxn>
                <a:cxn ang="0">
                  <a:pos x="334" y="131"/>
                </a:cxn>
                <a:cxn ang="0">
                  <a:pos x="273" y="142"/>
                </a:cxn>
                <a:cxn ang="0">
                  <a:pos x="249" y="165"/>
                </a:cxn>
                <a:cxn ang="0">
                  <a:pos x="229" y="96"/>
                </a:cxn>
                <a:cxn ang="0">
                  <a:pos x="264" y="67"/>
                </a:cxn>
                <a:cxn ang="0">
                  <a:pos x="235" y="35"/>
                </a:cxn>
                <a:cxn ang="0">
                  <a:pos x="185" y="0"/>
                </a:cxn>
                <a:cxn ang="0">
                  <a:pos x="174" y="58"/>
                </a:cxn>
                <a:cxn ang="0">
                  <a:pos x="130" y="41"/>
                </a:cxn>
                <a:cxn ang="0">
                  <a:pos x="133" y="70"/>
                </a:cxn>
                <a:cxn ang="0">
                  <a:pos x="66" y="67"/>
                </a:cxn>
                <a:cxn ang="0">
                  <a:pos x="95" y="102"/>
                </a:cxn>
                <a:cxn ang="0">
                  <a:pos x="52" y="113"/>
                </a:cxn>
                <a:cxn ang="0">
                  <a:pos x="52" y="113"/>
                </a:cxn>
              </a:cxnLst>
              <a:rect l="0" t="0" r="r" b="b"/>
              <a:pathLst>
                <a:path w="569" h="270">
                  <a:moveTo>
                    <a:pt x="52" y="113"/>
                  </a:moveTo>
                  <a:lnTo>
                    <a:pt x="32" y="157"/>
                  </a:lnTo>
                  <a:lnTo>
                    <a:pt x="0" y="145"/>
                  </a:lnTo>
                  <a:lnTo>
                    <a:pt x="8" y="212"/>
                  </a:lnTo>
                  <a:lnTo>
                    <a:pt x="66" y="232"/>
                  </a:lnTo>
                  <a:lnTo>
                    <a:pt x="107" y="267"/>
                  </a:lnTo>
                  <a:lnTo>
                    <a:pt x="133" y="238"/>
                  </a:lnTo>
                  <a:lnTo>
                    <a:pt x="171" y="261"/>
                  </a:lnTo>
                  <a:lnTo>
                    <a:pt x="246" y="270"/>
                  </a:lnTo>
                  <a:lnTo>
                    <a:pt x="264" y="226"/>
                  </a:lnTo>
                  <a:lnTo>
                    <a:pt x="325" y="215"/>
                  </a:lnTo>
                  <a:lnTo>
                    <a:pt x="351" y="177"/>
                  </a:lnTo>
                  <a:lnTo>
                    <a:pt x="400" y="192"/>
                  </a:lnTo>
                  <a:lnTo>
                    <a:pt x="427" y="145"/>
                  </a:lnTo>
                  <a:lnTo>
                    <a:pt x="519" y="151"/>
                  </a:lnTo>
                  <a:lnTo>
                    <a:pt x="569" y="75"/>
                  </a:lnTo>
                  <a:lnTo>
                    <a:pt x="508" y="87"/>
                  </a:lnTo>
                  <a:lnTo>
                    <a:pt x="488" y="61"/>
                  </a:lnTo>
                  <a:lnTo>
                    <a:pt x="429" y="81"/>
                  </a:lnTo>
                  <a:lnTo>
                    <a:pt x="424" y="26"/>
                  </a:lnTo>
                  <a:lnTo>
                    <a:pt x="380" y="43"/>
                  </a:lnTo>
                  <a:lnTo>
                    <a:pt x="360" y="87"/>
                  </a:lnTo>
                  <a:lnTo>
                    <a:pt x="334" y="131"/>
                  </a:lnTo>
                  <a:lnTo>
                    <a:pt x="273" y="142"/>
                  </a:lnTo>
                  <a:lnTo>
                    <a:pt x="249" y="165"/>
                  </a:lnTo>
                  <a:lnTo>
                    <a:pt x="229" y="96"/>
                  </a:lnTo>
                  <a:lnTo>
                    <a:pt x="264" y="67"/>
                  </a:lnTo>
                  <a:lnTo>
                    <a:pt x="235" y="35"/>
                  </a:lnTo>
                  <a:lnTo>
                    <a:pt x="185" y="0"/>
                  </a:lnTo>
                  <a:lnTo>
                    <a:pt x="174" y="58"/>
                  </a:lnTo>
                  <a:lnTo>
                    <a:pt x="130" y="41"/>
                  </a:lnTo>
                  <a:lnTo>
                    <a:pt x="133" y="70"/>
                  </a:lnTo>
                  <a:lnTo>
                    <a:pt x="66" y="67"/>
                  </a:lnTo>
                  <a:lnTo>
                    <a:pt x="95" y="102"/>
                  </a:lnTo>
                  <a:lnTo>
                    <a:pt x="52" y="1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84" name="Freeform 64"/>
            <p:cNvSpPr>
              <a:spLocks/>
            </p:cNvSpPr>
            <p:nvPr/>
          </p:nvSpPr>
          <p:spPr bwMode="auto">
            <a:xfrm>
              <a:off x="1092" y="6007"/>
              <a:ext cx="177" cy="453"/>
            </a:xfrm>
            <a:custGeom>
              <a:avLst/>
              <a:gdLst/>
              <a:ahLst/>
              <a:cxnLst>
                <a:cxn ang="0">
                  <a:pos x="58" y="131"/>
                </a:cxn>
                <a:cxn ang="0">
                  <a:pos x="15" y="183"/>
                </a:cxn>
                <a:cxn ang="0">
                  <a:pos x="67" y="215"/>
                </a:cxn>
                <a:cxn ang="0">
                  <a:pos x="15" y="247"/>
                </a:cxn>
                <a:cxn ang="0">
                  <a:pos x="52" y="296"/>
                </a:cxn>
                <a:cxn ang="0">
                  <a:pos x="15" y="314"/>
                </a:cxn>
                <a:cxn ang="0">
                  <a:pos x="0" y="363"/>
                </a:cxn>
                <a:cxn ang="0">
                  <a:pos x="9" y="421"/>
                </a:cxn>
                <a:cxn ang="0">
                  <a:pos x="76" y="453"/>
                </a:cxn>
                <a:cxn ang="0">
                  <a:pos x="55" y="386"/>
                </a:cxn>
                <a:cxn ang="0">
                  <a:pos x="76" y="349"/>
                </a:cxn>
                <a:cxn ang="0">
                  <a:pos x="145" y="337"/>
                </a:cxn>
                <a:cxn ang="0">
                  <a:pos x="110" y="267"/>
                </a:cxn>
                <a:cxn ang="0">
                  <a:pos x="128" y="198"/>
                </a:cxn>
                <a:cxn ang="0">
                  <a:pos x="177" y="186"/>
                </a:cxn>
                <a:cxn ang="0">
                  <a:pos x="110" y="148"/>
                </a:cxn>
                <a:cxn ang="0">
                  <a:pos x="99" y="93"/>
                </a:cxn>
                <a:cxn ang="0">
                  <a:pos x="84" y="0"/>
                </a:cxn>
                <a:cxn ang="0">
                  <a:pos x="35" y="35"/>
                </a:cxn>
                <a:cxn ang="0">
                  <a:pos x="58" y="84"/>
                </a:cxn>
                <a:cxn ang="0">
                  <a:pos x="23" y="105"/>
                </a:cxn>
                <a:cxn ang="0">
                  <a:pos x="58" y="131"/>
                </a:cxn>
                <a:cxn ang="0">
                  <a:pos x="58" y="131"/>
                </a:cxn>
              </a:cxnLst>
              <a:rect l="0" t="0" r="r" b="b"/>
              <a:pathLst>
                <a:path w="177" h="453">
                  <a:moveTo>
                    <a:pt x="58" y="131"/>
                  </a:moveTo>
                  <a:lnTo>
                    <a:pt x="15" y="183"/>
                  </a:lnTo>
                  <a:lnTo>
                    <a:pt x="67" y="215"/>
                  </a:lnTo>
                  <a:lnTo>
                    <a:pt x="15" y="247"/>
                  </a:lnTo>
                  <a:lnTo>
                    <a:pt x="52" y="296"/>
                  </a:lnTo>
                  <a:lnTo>
                    <a:pt x="15" y="314"/>
                  </a:lnTo>
                  <a:lnTo>
                    <a:pt x="0" y="363"/>
                  </a:lnTo>
                  <a:lnTo>
                    <a:pt x="9" y="421"/>
                  </a:lnTo>
                  <a:lnTo>
                    <a:pt x="76" y="453"/>
                  </a:lnTo>
                  <a:lnTo>
                    <a:pt x="55" y="386"/>
                  </a:lnTo>
                  <a:lnTo>
                    <a:pt x="76" y="349"/>
                  </a:lnTo>
                  <a:lnTo>
                    <a:pt x="145" y="337"/>
                  </a:lnTo>
                  <a:lnTo>
                    <a:pt x="110" y="267"/>
                  </a:lnTo>
                  <a:lnTo>
                    <a:pt x="128" y="198"/>
                  </a:lnTo>
                  <a:lnTo>
                    <a:pt x="177" y="186"/>
                  </a:lnTo>
                  <a:lnTo>
                    <a:pt x="110" y="148"/>
                  </a:lnTo>
                  <a:lnTo>
                    <a:pt x="99" y="93"/>
                  </a:lnTo>
                  <a:lnTo>
                    <a:pt x="84" y="0"/>
                  </a:lnTo>
                  <a:lnTo>
                    <a:pt x="35" y="35"/>
                  </a:lnTo>
                  <a:lnTo>
                    <a:pt x="58" y="84"/>
                  </a:lnTo>
                  <a:lnTo>
                    <a:pt x="23" y="105"/>
                  </a:lnTo>
                  <a:lnTo>
                    <a:pt x="58" y="13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83" name="Freeform 63"/>
            <p:cNvSpPr>
              <a:spLocks/>
            </p:cNvSpPr>
            <p:nvPr/>
          </p:nvSpPr>
          <p:spPr bwMode="auto">
            <a:xfrm>
              <a:off x="3328" y="923"/>
              <a:ext cx="265" cy="3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" y="360"/>
                </a:cxn>
                <a:cxn ang="0">
                  <a:pos x="265" y="357"/>
                </a:cxn>
                <a:cxn ang="0">
                  <a:pos x="256" y="1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65" h="360">
                  <a:moveTo>
                    <a:pt x="0" y="0"/>
                  </a:moveTo>
                  <a:lnTo>
                    <a:pt x="9" y="360"/>
                  </a:lnTo>
                  <a:lnTo>
                    <a:pt x="265" y="357"/>
                  </a:lnTo>
                  <a:lnTo>
                    <a:pt x="256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5E5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82" name="Freeform 62"/>
            <p:cNvSpPr>
              <a:spLocks/>
            </p:cNvSpPr>
            <p:nvPr/>
          </p:nvSpPr>
          <p:spPr bwMode="auto">
            <a:xfrm>
              <a:off x="3726" y="920"/>
              <a:ext cx="276" cy="346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0" y="343"/>
                </a:cxn>
                <a:cxn ang="0">
                  <a:pos x="276" y="346"/>
                </a:cxn>
                <a:cxn ang="0">
                  <a:pos x="267" y="0"/>
                </a:cxn>
                <a:cxn ang="0">
                  <a:pos x="0" y="21"/>
                </a:cxn>
                <a:cxn ang="0">
                  <a:pos x="0" y="21"/>
                </a:cxn>
              </a:cxnLst>
              <a:rect l="0" t="0" r="r" b="b"/>
              <a:pathLst>
                <a:path w="276" h="346">
                  <a:moveTo>
                    <a:pt x="0" y="21"/>
                  </a:moveTo>
                  <a:lnTo>
                    <a:pt x="0" y="343"/>
                  </a:lnTo>
                  <a:lnTo>
                    <a:pt x="276" y="346"/>
                  </a:lnTo>
                  <a:lnTo>
                    <a:pt x="267" y="0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8989A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81" name="Freeform 61"/>
            <p:cNvSpPr>
              <a:spLocks/>
            </p:cNvSpPr>
            <p:nvPr/>
          </p:nvSpPr>
          <p:spPr bwMode="auto">
            <a:xfrm>
              <a:off x="4876" y="4076"/>
              <a:ext cx="1002" cy="9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950"/>
                </a:cxn>
                <a:cxn ang="0">
                  <a:pos x="395" y="950"/>
                </a:cxn>
                <a:cxn ang="0">
                  <a:pos x="37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95" h="950">
                  <a:moveTo>
                    <a:pt x="0" y="0"/>
                  </a:moveTo>
                  <a:lnTo>
                    <a:pt x="15" y="950"/>
                  </a:lnTo>
                  <a:lnTo>
                    <a:pt x="395" y="950"/>
                  </a:lnTo>
                  <a:lnTo>
                    <a:pt x="37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pic>
        <p:nvPicPr>
          <p:cNvPr id="232" name="Рисунок 231" descr="C:\Documents and Settings\Таня\Мои документы\гифы\птицы\Птица1.gif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358082" y="4429132"/>
            <a:ext cx="809625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347" name="Group 227"/>
          <p:cNvGrpSpPr>
            <a:grpSpLocks noChangeAspect="1"/>
          </p:cNvGrpSpPr>
          <p:nvPr/>
        </p:nvGrpSpPr>
        <p:grpSpPr bwMode="auto">
          <a:xfrm>
            <a:off x="357158" y="2214554"/>
            <a:ext cx="3357586" cy="2929349"/>
            <a:chOff x="135" y="1440"/>
            <a:chExt cx="2556" cy="2230"/>
          </a:xfrm>
        </p:grpSpPr>
        <p:sp>
          <p:nvSpPr>
            <p:cNvPr id="5346" name="AutoShape 226"/>
            <p:cNvSpPr>
              <a:spLocks noChangeAspect="1" noChangeArrowheads="1" noTextEdit="1"/>
            </p:cNvSpPr>
            <p:nvPr/>
          </p:nvSpPr>
          <p:spPr bwMode="auto">
            <a:xfrm>
              <a:off x="135" y="1440"/>
              <a:ext cx="2556" cy="2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48" name="Freeform 228"/>
            <p:cNvSpPr>
              <a:spLocks/>
            </p:cNvSpPr>
            <p:nvPr/>
          </p:nvSpPr>
          <p:spPr bwMode="auto">
            <a:xfrm>
              <a:off x="342" y="1695"/>
              <a:ext cx="2126" cy="1912"/>
            </a:xfrm>
            <a:custGeom>
              <a:avLst/>
              <a:gdLst/>
              <a:ahLst/>
              <a:cxnLst>
                <a:cxn ang="0">
                  <a:pos x="14" y="778"/>
                </a:cxn>
                <a:cxn ang="0">
                  <a:pos x="684" y="0"/>
                </a:cxn>
                <a:cxn ang="0">
                  <a:pos x="2576" y="2053"/>
                </a:cxn>
                <a:cxn ang="0">
                  <a:pos x="4202" y="2037"/>
                </a:cxn>
                <a:cxn ang="0">
                  <a:pos x="4253" y="3731"/>
                </a:cxn>
                <a:cxn ang="0">
                  <a:pos x="2432" y="3752"/>
                </a:cxn>
                <a:cxn ang="0">
                  <a:pos x="2252" y="3824"/>
                </a:cxn>
                <a:cxn ang="0">
                  <a:pos x="819" y="3808"/>
                </a:cxn>
                <a:cxn ang="0">
                  <a:pos x="0" y="3226"/>
                </a:cxn>
                <a:cxn ang="0">
                  <a:pos x="14" y="778"/>
                </a:cxn>
                <a:cxn ang="0">
                  <a:pos x="14" y="778"/>
                </a:cxn>
              </a:cxnLst>
              <a:rect l="0" t="0" r="r" b="b"/>
              <a:pathLst>
                <a:path w="4253" h="3824">
                  <a:moveTo>
                    <a:pt x="14" y="778"/>
                  </a:moveTo>
                  <a:lnTo>
                    <a:pt x="684" y="0"/>
                  </a:lnTo>
                  <a:lnTo>
                    <a:pt x="2576" y="2053"/>
                  </a:lnTo>
                  <a:lnTo>
                    <a:pt x="4202" y="2037"/>
                  </a:lnTo>
                  <a:lnTo>
                    <a:pt x="4253" y="3731"/>
                  </a:lnTo>
                  <a:lnTo>
                    <a:pt x="2432" y="3752"/>
                  </a:lnTo>
                  <a:lnTo>
                    <a:pt x="2252" y="3824"/>
                  </a:lnTo>
                  <a:lnTo>
                    <a:pt x="819" y="3808"/>
                  </a:lnTo>
                  <a:lnTo>
                    <a:pt x="0" y="3226"/>
                  </a:lnTo>
                  <a:lnTo>
                    <a:pt x="14" y="778"/>
                  </a:lnTo>
                  <a:lnTo>
                    <a:pt x="14" y="77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49" name="Freeform 229"/>
            <p:cNvSpPr>
              <a:spLocks/>
            </p:cNvSpPr>
            <p:nvPr/>
          </p:nvSpPr>
          <p:spPr bwMode="auto">
            <a:xfrm>
              <a:off x="1712" y="2131"/>
              <a:ext cx="565" cy="403"/>
            </a:xfrm>
            <a:custGeom>
              <a:avLst/>
              <a:gdLst/>
              <a:ahLst/>
              <a:cxnLst>
                <a:cxn ang="0">
                  <a:pos x="79" y="0"/>
                </a:cxn>
                <a:cxn ang="0">
                  <a:pos x="0" y="807"/>
                </a:cxn>
                <a:cxn ang="0">
                  <a:pos x="1129" y="807"/>
                </a:cxn>
                <a:cxn ang="0">
                  <a:pos x="951" y="8"/>
                </a:cxn>
                <a:cxn ang="0">
                  <a:pos x="79" y="0"/>
                </a:cxn>
                <a:cxn ang="0">
                  <a:pos x="79" y="0"/>
                </a:cxn>
              </a:cxnLst>
              <a:rect l="0" t="0" r="r" b="b"/>
              <a:pathLst>
                <a:path w="1129" h="807">
                  <a:moveTo>
                    <a:pt x="79" y="0"/>
                  </a:moveTo>
                  <a:lnTo>
                    <a:pt x="0" y="807"/>
                  </a:lnTo>
                  <a:lnTo>
                    <a:pt x="1129" y="807"/>
                  </a:lnTo>
                  <a:lnTo>
                    <a:pt x="951" y="8"/>
                  </a:lnTo>
                  <a:lnTo>
                    <a:pt x="79" y="0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50" name="Freeform 230"/>
            <p:cNvSpPr>
              <a:spLocks/>
            </p:cNvSpPr>
            <p:nvPr/>
          </p:nvSpPr>
          <p:spPr bwMode="auto">
            <a:xfrm>
              <a:off x="1668" y="3240"/>
              <a:ext cx="653" cy="356"/>
            </a:xfrm>
            <a:custGeom>
              <a:avLst/>
              <a:gdLst/>
              <a:ahLst/>
              <a:cxnLst>
                <a:cxn ang="0">
                  <a:pos x="22" y="178"/>
                </a:cxn>
                <a:cxn ang="0">
                  <a:pos x="41" y="139"/>
                </a:cxn>
                <a:cxn ang="0">
                  <a:pos x="64" y="133"/>
                </a:cxn>
                <a:cxn ang="0">
                  <a:pos x="74" y="95"/>
                </a:cxn>
                <a:cxn ang="0">
                  <a:pos x="125" y="79"/>
                </a:cxn>
                <a:cxn ang="0">
                  <a:pos x="144" y="50"/>
                </a:cxn>
                <a:cxn ang="0">
                  <a:pos x="183" y="50"/>
                </a:cxn>
                <a:cxn ang="0">
                  <a:pos x="214" y="31"/>
                </a:cxn>
                <a:cxn ang="0">
                  <a:pos x="249" y="31"/>
                </a:cxn>
                <a:cxn ang="0">
                  <a:pos x="301" y="48"/>
                </a:cxn>
                <a:cxn ang="0">
                  <a:pos x="361" y="52"/>
                </a:cxn>
                <a:cxn ang="0">
                  <a:pos x="422" y="93"/>
                </a:cxn>
                <a:cxn ang="0">
                  <a:pos x="480" y="122"/>
                </a:cxn>
                <a:cxn ang="0">
                  <a:pos x="587" y="95"/>
                </a:cxn>
                <a:cxn ang="0">
                  <a:pos x="639" y="100"/>
                </a:cxn>
                <a:cxn ang="0">
                  <a:pos x="674" y="132"/>
                </a:cxn>
                <a:cxn ang="0">
                  <a:pos x="724" y="118"/>
                </a:cxn>
                <a:cxn ang="0">
                  <a:pos x="845" y="31"/>
                </a:cxn>
                <a:cxn ang="0">
                  <a:pos x="1006" y="0"/>
                </a:cxn>
                <a:cxn ang="0">
                  <a:pos x="1091" y="42"/>
                </a:cxn>
                <a:cxn ang="0">
                  <a:pos x="1165" y="67"/>
                </a:cxn>
                <a:cxn ang="0">
                  <a:pos x="1213" y="116"/>
                </a:cxn>
                <a:cxn ang="0">
                  <a:pos x="1307" y="196"/>
                </a:cxn>
                <a:cxn ang="0">
                  <a:pos x="1291" y="661"/>
                </a:cxn>
                <a:cxn ang="0">
                  <a:pos x="1180" y="712"/>
                </a:cxn>
                <a:cxn ang="0">
                  <a:pos x="0" y="537"/>
                </a:cxn>
                <a:cxn ang="0">
                  <a:pos x="22" y="178"/>
                </a:cxn>
                <a:cxn ang="0">
                  <a:pos x="22" y="178"/>
                </a:cxn>
              </a:cxnLst>
              <a:rect l="0" t="0" r="r" b="b"/>
              <a:pathLst>
                <a:path w="1307" h="712">
                  <a:moveTo>
                    <a:pt x="22" y="178"/>
                  </a:moveTo>
                  <a:lnTo>
                    <a:pt x="41" y="139"/>
                  </a:lnTo>
                  <a:lnTo>
                    <a:pt x="64" y="133"/>
                  </a:lnTo>
                  <a:lnTo>
                    <a:pt x="74" y="95"/>
                  </a:lnTo>
                  <a:lnTo>
                    <a:pt x="125" y="79"/>
                  </a:lnTo>
                  <a:lnTo>
                    <a:pt x="144" y="50"/>
                  </a:lnTo>
                  <a:lnTo>
                    <a:pt x="183" y="50"/>
                  </a:lnTo>
                  <a:lnTo>
                    <a:pt x="214" y="31"/>
                  </a:lnTo>
                  <a:lnTo>
                    <a:pt x="249" y="31"/>
                  </a:lnTo>
                  <a:lnTo>
                    <a:pt x="301" y="48"/>
                  </a:lnTo>
                  <a:lnTo>
                    <a:pt x="361" y="52"/>
                  </a:lnTo>
                  <a:lnTo>
                    <a:pt x="422" y="93"/>
                  </a:lnTo>
                  <a:lnTo>
                    <a:pt x="480" y="122"/>
                  </a:lnTo>
                  <a:lnTo>
                    <a:pt x="587" y="95"/>
                  </a:lnTo>
                  <a:lnTo>
                    <a:pt x="639" y="100"/>
                  </a:lnTo>
                  <a:lnTo>
                    <a:pt x="674" y="132"/>
                  </a:lnTo>
                  <a:lnTo>
                    <a:pt x="724" y="118"/>
                  </a:lnTo>
                  <a:lnTo>
                    <a:pt x="845" y="31"/>
                  </a:lnTo>
                  <a:lnTo>
                    <a:pt x="1006" y="0"/>
                  </a:lnTo>
                  <a:lnTo>
                    <a:pt x="1091" y="42"/>
                  </a:lnTo>
                  <a:lnTo>
                    <a:pt x="1165" y="67"/>
                  </a:lnTo>
                  <a:lnTo>
                    <a:pt x="1213" y="116"/>
                  </a:lnTo>
                  <a:lnTo>
                    <a:pt x="1307" y="196"/>
                  </a:lnTo>
                  <a:lnTo>
                    <a:pt x="1291" y="661"/>
                  </a:lnTo>
                  <a:lnTo>
                    <a:pt x="1180" y="712"/>
                  </a:lnTo>
                  <a:lnTo>
                    <a:pt x="0" y="537"/>
                  </a:lnTo>
                  <a:lnTo>
                    <a:pt x="22" y="178"/>
                  </a:lnTo>
                  <a:lnTo>
                    <a:pt x="22" y="178"/>
                  </a:lnTo>
                  <a:close/>
                </a:path>
              </a:pathLst>
            </a:custGeom>
            <a:solidFill>
              <a:srgbClr val="8989A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51" name="Freeform 231"/>
            <p:cNvSpPr>
              <a:spLocks/>
            </p:cNvSpPr>
            <p:nvPr/>
          </p:nvSpPr>
          <p:spPr bwMode="auto">
            <a:xfrm>
              <a:off x="859" y="3586"/>
              <a:ext cx="583" cy="45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1166" y="2"/>
                </a:cxn>
                <a:cxn ang="0">
                  <a:pos x="1158" y="91"/>
                </a:cxn>
                <a:cxn ang="0">
                  <a:pos x="0" y="70"/>
                </a:cxn>
                <a:cxn ang="0">
                  <a:pos x="21" y="0"/>
                </a:cxn>
                <a:cxn ang="0">
                  <a:pos x="21" y="0"/>
                </a:cxn>
              </a:cxnLst>
              <a:rect l="0" t="0" r="r" b="b"/>
              <a:pathLst>
                <a:path w="1166" h="91">
                  <a:moveTo>
                    <a:pt x="21" y="0"/>
                  </a:moveTo>
                  <a:lnTo>
                    <a:pt x="1166" y="2"/>
                  </a:lnTo>
                  <a:lnTo>
                    <a:pt x="1158" y="91"/>
                  </a:lnTo>
                  <a:lnTo>
                    <a:pt x="0" y="70"/>
                  </a:lnTo>
                  <a:lnTo>
                    <a:pt x="21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D199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52" name="Freeform 232"/>
            <p:cNvSpPr>
              <a:spLocks/>
            </p:cNvSpPr>
            <p:nvPr/>
          </p:nvSpPr>
          <p:spPr bwMode="auto">
            <a:xfrm>
              <a:off x="907" y="3526"/>
              <a:ext cx="533" cy="40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1063" y="6"/>
                </a:cxn>
                <a:cxn ang="0">
                  <a:pos x="1065" y="79"/>
                </a:cxn>
                <a:cxn ang="0">
                  <a:pos x="0" y="77"/>
                </a:cxn>
                <a:cxn ang="0">
                  <a:pos x="8" y="0"/>
                </a:cxn>
                <a:cxn ang="0">
                  <a:pos x="8" y="0"/>
                </a:cxn>
              </a:cxnLst>
              <a:rect l="0" t="0" r="r" b="b"/>
              <a:pathLst>
                <a:path w="1065" h="79">
                  <a:moveTo>
                    <a:pt x="8" y="0"/>
                  </a:moveTo>
                  <a:lnTo>
                    <a:pt x="1063" y="6"/>
                  </a:lnTo>
                  <a:lnTo>
                    <a:pt x="1065" y="79"/>
                  </a:lnTo>
                  <a:lnTo>
                    <a:pt x="0" y="77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D199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53" name="Freeform 233"/>
            <p:cNvSpPr>
              <a:spLocks/>
            </p:cNvSpPr>
            <p:nvPr/>
          </p:nvSpPr>
          <p:spPr bwMode="auto">
            <a:xfrm>
              <a:off x="916" y="3472"/>
              <a:ext cx="529" cy="36"/>
            </a:xfrm>
            <a:custGeom>
              <a:avLst/>
              <a:gdLst/>
              <a:ahLst/>
              <a:cxnLst>
                <a:cxn ang="0">
                  <a:pos x="66" y="2"/>
                </a:cxn>
                <a:cxn ang="0">
                  <a:pos x="1058" y="0"/>
                </a:cxn>
                <a:cxn ang="0">
                  <a:pos x="1058" y="72"/>
                </a:cxn>
                <a:cxn ang="0">
                  <a:pos x="0" y="62"/>
                </a:cxn>
                <a:cxn ang="0">
                  <a:pos x="66" y="2"/>
                </a:cxn>
                <a:cxn ang="0">
                  <a:pos x="66" y="2"/>
                </a:cxn>
              </a:cxnLst>
              <a:rect l="0" t="0" r="r" b="b"/>
              <a:pathLst>
                <a:path w="1058" h="72">
                  <a:moveTo>
                    <a:pt x="66" y="2"/>
                  </a:moveTo>
                  <a:lnTo>
                    <a:pt x="1058" y="0"/>
                  </a:lnTo>
                  <a:lnTo>
                    <a:pt x="1058" y="72"/>
                  </a:lnTo>
                  <a:lnTo>
                    <a:pt x="0" y="62"/>
                  </a:lnTo>
                  <a:lnTo>
                    <a:pt x="66" y="2"/>
                  </a:lnTo>
                  <a:lnTo>
                    <a:pt x="66" y="2"/>
                  </a:lnTo>
                  <a:close/>
                </a:path>
              </a:pathLst>
            </a:custGeom>
            <a:solidFill>
              <a:srgbClr val="D199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54" name="Freeform 234"/>
            <p:cNvSpPr>
              <a:spLocks/>
            </p:cNvSpPr>
            <p:nvPr/>
          </p:nvSpPr>
          <p:spPr bwMode="auto">
            <a:xfrm>
              <a:off x="944" y="3423"/>
              <a:ext cx="501" cy="36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1001" y="12"/>
                </a:cxn>
                <a:cxn ang="0">
                  <a:pos x="1001" y="72"/>
                </a:cxn>
                <a:cxn ang="0">
                  <a:pos x="0" y="60"/>
                </a:cxn>
                <a:cxn ang="0">
                  <a:pos x="25" y="0"/>
                </a:cxn>
                <a:cxn ang="0">
                  <a:pos x="25" y="0"/>
                </a:cxn>
              </a:cxnLst>
              <a:rect l="0" t="0" r="r" b="b"/>
              <a:pathLst>
                <a:path w="1001" h="72">
                  <a:moveTo>
                    <a:pt x="25" y="0"/>
                  </a:moveTo>
                  <a:lnTo>
                    <a:pt x="1001" y="12"/>
                  </a:lnTo>
                  <a:lnTo>
                    <a:pt x="1001" y="72"/>
                  </a:lnTo>
                  <a:lnTo>
                    <a:pt x="0" y="60"/>
                  </a:lnTo>
                  <a:lnTo>
                    <a:pt x="25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D199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55" name="Freeform 235"/>
            <p:cNvSpPr>
              <a:spLocks/>
            </p:cNvSpPr>
            <p:nvPr/>
          </p:nvSpPr>
          <p:spPr bwMode="auto">
            <a:xfrm>
              <a:off x="940" y="3370"/>
              <a:ext cx="503" cy="42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978" y="5"/>
                </a:cxn>
                <a:cxn ang="0">
                  <a:pos x="1003" y="62"/>
                </a:cxn>
                <a:cxn ang="0">
                  <a:pos x="1005" y="83"/>
                </a:cxn>
                <a:cxn ang="0">
                  <a:pos x="0" y="71"/>
                </a:cxn>
                <a:cxn ang="0">
                  <a:pos x="33" y="0"/>
                </a:cxn>
                <a:cxn ang="0">
                  <a:pos x="33" y="0"/>
                </a:cxn>
              </a:cxnLst>
              <a:rect l="0" t="0" r="r" b="b"/>
              <a:pathLst>
                <a:path w="1005" h="83">
                  <a:moveTo>
                    <a:pt x="33" y="0"/>
                  </a:moveTo>
                  <a:lnTo>
                    <a:pt x="978" y="5"/>
                  </a:lnTo>
                  <a:lnTo>
                    <a:pt x="1003" y="62"/>
                  </a:lnTo>
                  <a:lnTo>
                    <a:pt x="1005" y="83"/>
                  </a:lnTo>
                  <a:lnTo>
                    <a:pt x="0" y="71"/>
                  </a:lnTo>
                  <a:lnTo>
                    <a:pt x="33" y="0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D199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56" name="Freeform 236"/>
            <p:cNvSpPr>
              <a:spLocks/>
            </p:cNvSpPr>
            <p:nvPr/>
          </p:nvSpPr>
          <p:spPr bwMode="auto">
            <a:xfrm>
              <a:off x="1529" y="3217"/>
              <a:ext cx="744" cy="428"/>
            </a:xfrm>
            <a:custGeom>
              <a:avLst/>
              <a:gdLst/>
              <a:ahLst/>
              <a:cxnLst>
                <a:cxn ang="0">
                  <a:pos x="190" y="768"/>
                </a:cxn>
                <a:cxn ang="0">
                  <a:pos x="23" y="677"/>
                </a:cxn>
                <a:cxn ang="0">
                  <a:pos x="70" y="450"/>
                </a:cxn>
                <a:cxn ang="0">
                  <a:pos x="186" y="427"/>
                </a:cxn>
                <a:cxn ang="0">
                  <a:pos x="177" y="351"/>
                </a:cxn>
                <a:cxn ang="0">
                  <a:pos x="231" y="279"/>
                </a:cxn>
                <a:cxn ang="0">
                  <a:pos x="277" y="235"/>
                </a:cxn>
                <a:cxn ang="0">
                  <a:pos x="349" y="204"/>
                </a:cxn>
                <a:cxn ang="0">
                  <a:pos x="423" y="169"/>
                </a:cxn>
                <a:cxn ang="0">
                  <a:pos x="495" y="142"/>
                </a:cxn>
                <a:cxn ang="0">
                  <a:pos x="551" y="147"/>
                </a:cxn>
                <a:cxn ang="0">
                  <a:pos x="596" y="192"/>
                </a:cxn>
                <a:cxn ang="0">
                  <a:pos x="631" y="244"/>
                </a:cxn>
                <a:cxn ang="0">
                  <a:pos x="681" y="161"/>
                </a:cxn>
                <a:cxn ang="0">
                  <a:pos x="743" y="149"/>
                </a:cxn>
                <a:cxn ang="0">
                  <a:pos x="792" y="134"/>
                </a:cxn>
                <a:cxn ang="0">
                  <a:pos x="864" y="186"/>
                </a:cxn>
                <a:cxn ang="0">
                  <a:pos x="916" y="237"/>
                </a:cxn>
                <a:cxn ang="0">
                  <a:pos x="955" y="190"/>
                </a:cxn>
                <a:cxn ang="0">
                  <a:pos x="994" y="122"/>
                </a:cxn>
                <a:cxn ang="0">
                  <a:pos x="1083" y="12"/>
                </a:cxn>
                <a:cxn ang="0">
                  <a:pos x="1168" y="25"/>
                </a:cxn>
                <a:cxn ang="0">
                  <a:pos x="1203" y="52"/>
                </a:cxn>
                <a:cxn ang="0">
                  <a:pos x="1232" y="103"/>
                </a:cxn>
                <a:cxn ang="0">
                  <a:pos x="1283" y="132"/>
                </a:cxn>
                <a:cxn ang="0">
                  <a:pos x="1329" y="177"/>
                </a:cxn>
                <a:cxn ang="0">
                  <a:pos x="1432" y="186"/>
                </a:cxn>
                <a:cxn ang="0">
                  <a:pos x="1467" y="367"/>
                </a:cxn>
                <a:cxn ang="0">
                  <a:pos x="1455" y="450"/>
                </a:cxn>
                <a:cxn ang="0">
                  <a:pos x="1467" y="528"/>
                </a:cxn>
                <a:cxn ang="0">
                  <a:pos x="1450" y="648"/>
                </a:cxn>
                <a:cxn ang="0">
                  <a:pos x="1485" y="761"/>
                </a:cxn>
                <a:cxn ang="0">
                  <a:pos x="1355" y="821"/>
                </a:cxn>
                <a:cxn ang="0">
                  <a:pos x="1215" y="842"/>
                </a:cxn>
                <a:cxn ang="0">
                  <a:pos x="879" y="832"/>
                </a:cxn>
                <a:cxn ang="0">
                  <a:pos x="695" y="813"/>
                </a:cxn>
                <a:cxn ang="0">
                  <a:pos x="493" y="856"/>
                </a:cxn>
                <a:cxn ang="0">
                  <a:pos x="237" y="815"/>
                </a:cxn>
              </a:cxnLst>
              <a:rect l="0" t="0" r="r" b="b"/>
              <a:pathLst>
                <a:path w="1487" h="856">
                  <a:moveTo>
                    <a:pt x="237" y="815"/>
                  </a:moveTo>
                  <a:lnTo>
                    <a:pt x="190" y="768"/>
                  </a:lnTo>
                  <a:lnTo>
                    <a:pt x="134" y="747"/>
                  </a:lnTo>
                  <a:lnTo>
                    <a:pt x="23" y="677"/>
                  </a:lnTo>
                  <a:lnTo>
                    <a:pt x="0" y="549"/>
                  </a:lnTo>
                  <a:lnTo>
                    <a:pt x="70" y="450"/>
                  </a:lnTo>
                  <a:lnTo>
                    <a:pt x="159" y="435"/>
                  </a:lnTo>
                  <a:lnTo>
                    <a:pt x="186" y="427"/>
                  </a:lnTo>
                  <a:lnTo>
                    <a:pt x="167" y="382"/>
                  </a:lnTo>
                  <a:lnTo>
                    <a:pt x="177" y="351"/>
                  </a:lnTo>
                  <a:lnTo>
                    <a:pt x="213" y="324"/>
                  </a:lnTo>
                  <a:lnTo>
                    <a:pt x="231" y="279"/>
                  </a:lnTo>
                  <a:lnTo>
                    <a:pt x="258" y="270"/>
                  </a:lnTo>
                  <a:lnTo>
                    <a:pt x="277" y="235"/>
                  </a:lnTo>
                  <a:lnTo>
                    <a:pt x="310" y="194"/>
                  </a:lnTo>
                  <a:lnTo>
                    <a:pt x="349" y="204"/>
                  </a:lnTo>
                  <a:lnTo>
                    <a:pt x="371" y="161"/>
                  </a:lnTo>
                  <a:lnTo>
                    <a:pt x="423" y="169"/>
                  </a:lnTo>
                  <a:lnTo>
                    <a:pt x="446" y="134"/>
                  </a:lnTo>
                  <a:lnTo>
                    <a:pt x="495" y="142"/>
                  </a:lnTo>
                  <a:lnTo>
                    <a:pt x="536" y="122"/>
                  </a:lnTo>
                  <a:lnTo>
                    <a:pt x="551" y="147"/>
                  </a:lnTo>
                  <a:lnTo>
                    <a:pt x="526" y="186"/>
                  </a:lnTo>
                  <a:lnTo>
                    <a:pt x="596" y="192"/>
                  </a:lnTo>
                  <a:lnTo>
                    <a:pt x="576" y="237"/>
                  </a:lnTo>
                  <a:lnTo>
                    <a:pt x="631" y="244"/>
                  </a:lnTo>
                  <a:lnTo>
                    <a:pt x="635" y="202"/>
                  </a:lnTo>
                  <a:lnTo>
                    <a:pt x="681" y="161"/>
                  </a:lnTo>
                  <a:lnTo>
                    <a:pt x="730" y="177"/>
                  </a:lnTo>
                  <a:lnTo>
                    <a:pt x="743" y="149"/>
                  </a:lnTo>
                  <a:lnTo>
                    <a:pt x="774" y="155"/>
                  </a:lnTo>
                  <a:lnTo>
                    <a:pt x="792" y="134"/>
                  </a:lnTo>
                  <a:lnTo>
                    <a:pt x="832" y="147"/>
                  </a:lnTo>
                  <a:lnTo>
                    <a:pt x="864" y="186"/>
                  </a:lnTo>
                  <a:lnTo>
                    <a:pt x="864" y="235"/>
                  </a:lnTo>
                  <a:lnTo>
                    <a:pt x="916" y="237"/>
                  </a:lnTo>
                  <a:lnTo>
                    <a:pt x="926" y="194"/>
                  </a:lnTo>
                  <a:lnTo>
                    <a:pt x="955" y="190"/>
                  </a:lnTo>
                  <a:lnTo>
                    <a:pt x="951" y="149"/>
                  </a:lnTo>
                  <a:lnTo>
                    <a:pt x="994" y="122"/>
                  </a:lnTo>
                  <a:lnTo>
                    <a:pt x="1044" y="70"/>
                  </a:lnTo>
                  <a:lnTo>
                    <a:pt x="1083" y="12"/>
                  </a:lnTo>
                  <a:lnTo>
                    <a:pt x="1133" y="0"/>
                  </a:lnTo>
                  <a:lnTo>
                    <a:pt x="1168" y="25"/>
                  </a:lnTo>
                  <a:lnTo>
                    <a:pt x="1201" y="2"/>
                  </a:lnTo>
                  <a:lnTo>
                    <a:pt x="1203" y="52"/>
                  </a:lnTo>
                  <a:lnTo>
                    <a:pt x="1236" y="45"/>
                  </a:lnTo>
                  <a:lnTo>
                    <a:pt x="1232" y="103"/>
                  </a:lnTo>
                  <a:lnTo>
                    <a:pt x="1291" y="95"/>
                  </a:lnTo>
                  <a:lnTo>
                    <a:pt x="1283" y="132"/>
                  </a:lnTo>
                  <a:lnTo>
                    <a:pt x="1308" y="132"/>
                  </a:lnTo>
                  <a:lnTo>
                    <a:pt x="1329" y="177"/>
                  </a:lnTo>
                  <a:lnTo>
                    <a:pt x="1380" y="149"/>
                  </a:lnTo>
                  <a:lnTo>
                    <a:pt x="1432" y="186"/>
                  </a:lnTo>
                  <a:lnTo>
                    <a:pt x="1467" y="295"/>
                  </a:lnTo>
                  <a:lnTo>
                    <a:pt x="1467" y="367"/>
                  </a:lnTo>
                  <a:lnTo>
                    <a:pt x="1483" y="405"/>
                  </a:lnTo>
                  <a:lnTo>
                    <a:pt x="1455" y="450"/>
                  </a:lnTo>
                  <a:lnTo>
                    <a:pt x="1487" y="506"/>
                  </a:lnTo>
                  <a:lnTo>
                    <a:pt x="1467" y="528"/>
                  </a:lnTo>
                  <a:lnTo>
                    <a:pt x="1483" y="625"/>
                  </a:lnTo>
                  <a:lnTo>
                    <a:pt x="1450" y="648"/>
                  </a:lnTo>
                  <a:lnTo>
                    <a:pt x="1459" y="708"/>
                  </a:lnTo>
                  <a:lnTo>
                    <a:pt x="1485" y="761"/>
                  </a:lnTo>
                  <a:lnTo>
                    <a:pt x="1382" y="776"/>
                  </a:lnTo>
                  <a:lnTo>
                    <a:pt x="1355" y="821"/>
                  </a:lnTo>
                  <a:lnTo>
                    <a:pt x="1265" y="807"/>
                  </a:lnTo>
                  <a:lnTo>
                    <a:pt x="1215" y="842"/>
                  </a:lnTo>
                  <a:lnTo>
                    <a:pt x="1087" y="795"/>
                  </a:lnTo>
                  <a:lnTo>
                    <a:pt x="879" y="832"/>
                  </a:lnTo>
                  <a:lnTo>
                    <a:pt x="766" y="801"/>
                  </a:lnTo>
                  <a:lnTo>
                    <a:pt x="695" y="813"/>
                  </a:lnTo>
                  <a:lnTo>
                    <a:pt x="590" y="821"/>
                  </a:lnTo>
                  <a:lnTo>
                    <a:pt x="493" y="856"/>
                  </a:lnTo>
                  <a:lnTo>
                    <a:pt x="386" y="830"/>
                  </a:lnTo>
                  <a:lnTo>
                    <a:pt x="237" y="815"/>
                  </a:lnTo>
                  <a:lnTo>
                    <a:pt x="237" y="815"/>
                  </a:lnTo>
                  <a:close/>
                </a:path>
              </a:pathLst>
            </a:custGeom>
            <a:solidFill>
              <a:srgbClr val="A5BF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57" name="Freeform 237"/>
            <p:cNvSpPr>
              <a:spLocks/>
            </p:cNvSpPr>
            <p:nvPr/>
          </p:nvSpPr>
          <p:spPr bwMode="auto">
            <a:xfrm>
              <a:off x="137" y="2888"/>
              <a:ext cx="701" cy="734"/>
            </a:xfrm>
            <a:custGeom>
              <a:avLst/>
              <a:gdLst/>
              <a:ahLst/>
              <a:cxnLst>
                <a:cxn ang="0">
                  <a:pos x="221" y="1368"/>
                </a:cxn>
                <a:cxn ang="0">
                  <a:pos x="128" y="1327"/>
                </a:cxn>
                <a:cxn ang="0">
                  <a:pos x="78" y="1265"/>
                </a:cxn>
                <a:cxn ang="0">
                  <a:pos x="37" y="1226"/>
                </a:cxn>
                <a:cxn ang="0">
                  <a:pos x="37" y="1178"/>
                </a:cxn>
                <a:cxn ang="0">
                  <a:pos x="62" y="1164"/>
                </a:cxn>
                <a:cxn ang="0">
                  <a:pos x="62" y="1124"/>
                </a:cxn>
                <a:cxn ang="0">
                  <a:pos x="87" y="1112"/>
                </a:cxn>
                <a:cxn ang="0">
                  <a:pos x="31" y="1063"/>
                </a:cxn>
                <a:cxn ang="0">
                  <a:pos x="0" y="1011"/>
                </a:cxn>
                <a:cxn ang="0">
                  <a:pos x="23" y="994"/>
                </a:cxn>
                <a:cxn ang="0">
                  <a:pos x="46" y="1003"/>
                </a:cxn>
                <a:cxn ang="0">
                  <a:pos x="52" y="968"/>
                </a:cxn>
                <a:cxn ang="0">
                  <a:pos x="81" y="968"/>
                </a:cxn>
                <a:cxn ang="0">
                  <a:pos x="81" y="932"/>
                </a:cxn>
                <a:cxn ang="0">
                  <a:pos x="99" y="928"/>
                </a:cxn>
                <a:cxn ang="0">
                  <a:pos x="142" y="937"/>
                </a:cxn>
                <a:cxn ang="0">
                  <a:pos x="142" y="897"/>
                </a:cxn>
                <a:cxn ang="0">
                  <a:pos x="142" y="879"/>
                </a:cxn>
                <a:cxn ang="0">
                  <a:pos x="153" y="860"/>
                </a:cxn>
                <a:cxn ang="0">
                  <a:pos x="176" y="831"/>
                </a:cxn>
                <a:cxn ang="0">
                  <a:pos x="194" y="802"/>
                </a:cxn>
                <a:cxn ang="0">
                  <a:pos x="237" y="805"/>
                </a:cxn>
                <a:cxn ang="0">
                  <a:pos x="380" y="749"/>
                </a:cxn>
                <a:cxn ang="0">
                  <a:pos x="1058" y="778"/>
                </a:cxn>
                <a:cxn ang="0">
                  <a:pos x="1050" y="670"/>
                </a:cxn>
                <a:cxn ang="0">
                  <a:pos x="1108" y="606"/>
                </a:cxn>
                <a:cxn ang="0">
                  <a:pos x="1114" y="569"/>
                </a:cxn>
                <a:cxn ang="0">
                  <a:pos x="1100" y="546"/>
                </a:cxn>
                <a:cxn ang="0">
                  <a:pos x="1122" y="526"/>
                </a:cxn>
                <a:cxn ang="0">
                  <a:pos x="1108" y="503"/>
                </a:cxn>
                <a:cxn ang="0">
                  <a:pos x="1085" y="454"/>
                </a:cxn>
                <a:cxn ang="0">
                  <a:pos x="1182" y="24"/>
                </a:cxn>
                <a:cxn ang="0">
                  <a:pos x="1256" y="0"/>
                </a:cxn>
                <a:cxn ang="0">
                  <a:pos x="1308" y="51"/>
                </a:cxn>
                <a:cxn ang="0">
                  <a:pos x="1341" y="181"/>
                </a:cxn>
                <a:cxn ang="0">
                  <a:pos x="1347" y="293"/>
                </a:cxn>
                <a:cxn ang="0">
                  <a:pos x="1356" y="359"/>
                </a:cxn>
                <a:cxn ang="0">
                  <a:pos x="1349" y="388"/>
                </a:cxn>
                <a:cxn ang="0">
                  <a:pos x="1370" y="425"/>
                </a:cxn>
                <a:cxn ang="0">
                  <a:pos x="1356" y="513"/>
                </a:cxn>
                <a:cxn ang="0">
                  <a:pos x="1366" y="582"/>
                </a:cxn>
                <a:cxn ang="0">
                  <a:pos x="1401" y="895"/>
                </a:cxn>
                <a:cxn ang="0">
                  <a:pos x="1248" y="902"/>
                </a:cxn>
                <a:cxn ang="0">
                  <a:pos x="1217" y="1009"/>
                </a:cxn>
                <a:cxn ang="0">
                  <a:pos x="1263" y="1139"/>
                </a:cxn>
                <a:cxn ang="0">
                  <a:pos x="1279" y="1419"/>
                </a:cxn>
                <a:cxn ang="0">
                  <a:pos x="1192" y="1469"/>
                </a:cxn>
                <a:cxn ang="0">
                  <a:pos x="1126" y="1469"/>
                </a:cxn>
                <a:cxn ang="0">
                  <a:pos x="1044" y="1469"/>
                </a:cxn>
                <a:cxn ang="0">
                  <a:pos x="957" y="1467"/>
                </a:cxn>
                <a:cxn ang="0">
                  <a:pos x="893" y="1444"/>
                </a:cxn>
                <a:cxn ang="0">
                  <a:pos x="860" y="1459"/>
                </a:cxn>
                <a:cxn ang="0">
                  <a:pos x="821" y="1430"/>
                </a:cxn>
                <a:cxn ang="0">
                  <a:pos x="782" y="1446"/>
                </a:cxn>
                <a:cxn ang="0">
                  <a:pos x="739" y="1424"/>
                </a:cxn>
                <a:cxn ang="0">
                  <a:pos x="673" y="1395"/>
                </a:cxn>
                <a:cxn ang="0">
                  <a:pos x="578" y="1378"/>
                </a:cxn>
                <a:cxn ang="0">
                  <a:pos x="221" y="1368"/>
                </a:cxn>
                <a:cxn ang="0">
                  <a:pos x="221" y="1368"/>
                </a:cxn>
              </a:cxnLst>
              <a:rect l="0" t="0" r="r" b="b"/>
              <a:pathLst>
                <a:path w="1401" h="1469">
                  <a:moveTo>
                    <a:pt x="221" y="1368"/>
                  </a:moveTo>
                  <a:lnTo>
                    <a:pt x="128" y="1327"/>
                  </a:lnTo>
                  <a:lnTo>
                    <a:pt x="78" y="1265"/>
                  </a:lnTo>
                  <a:lnTo>
                    <a:pt x="37" y="1226"/>
                  </a:lnTo>
                  <a:lnTo>
                    <a:pt x="37" y="1178"/>
                  </a:lnTo>
                  <a:lnTo>
                    <a:pt x="62" y="1164"/>
                  </a:lnTo>
                  <a:lnTo>
                    <a:pt x="62" y="1124"/>
                  </a:lnTo>
                  <a:lnTo>
                    <a:pt x="87" y="1112"/>
                  </a:lnTo>
                  <a:lnTo>
                    <a:pt x="31" y="1063"/>
                  </a:lnTo>
                  <a:lnTo>
                    <a:pt x="0" y="1011"/>
                  </a:lnTo>
                  <a:lnTo>
                    <a:pt x="23" y="994"/>
                  </a:lnTo>
                  <a:lnTo>
                    <a:pt x="46" y="1003"/>
                  </a:lnTo>
                  <a:lnTo>
                    <a:pt x="52" y="968"/>
                  </a:lnTo>
                  <a:lnTo>
                    <a:pt x="81" y="968"/>
                  </a:lnTo>
                  <a:lnTo>
                    <a:pt x="81" y="932"/>
                  </a:lnTo>
                  <a:lnTo>
                    <a:pt x="99" y="928"/>
                  </a:lnTo>
                  <a:lnTo>
                    <a:pt x="142" y="937"/>
                  </a:lnTo>
                  <a:lnTo>
                    <a:pt x="142" y="897"/>
                  </a:lnTo>
                  <a:lnTo>
                    <a:pt x="142" y="879"/>
                  </a:lnTo>
                  <a:lnTo>
                    <a:pt x="153" y="860"/>
                  </a:lnTo>
                  <a:lnTo>
                    <a:pt x="176" y="831"/>
                  </a:lnTo>
                  <a:lnTo>
                    <a:pt x="194" y="802"/>
                  </a:lnTo>
                  <a:lnTo>
                    <a:pt x="237" y="805"/>
                  </a:lnTo>
                  <a:lnTo>
                    <a:pt x="380" y="749"/>
                  </a:lnTo>
                  <a:lnTo>
                    <a:pt x="1058" y="778"/>
                  </a:lnTo>
                  <a:lnTo>
                    <a:pt x="1050" y="670"/>
                  </a:lnTo>
                  <a:lnTo>
                    <a:pt x="1108" y="606"/>
                  </a:lnTo>
                  <a:lnTo>
                    <a:pt x="1114" y="569"/>
                  </a:lnTo>
                  <a:lnTo>
                    <a:pt x="1100" y="546"/>
                  </a:lnTo>
                  <a:lnTo>
                    <a:pt x="1122" y="526"/>
                  </a:lnTo>
                  <a:lnTo>
                    <a:pt x="1108" y="503"/>
                  </a:lnTo>
                  <a:lnTo>
                    <a:pt x="1085" y="454"/>
                  </a:lnTo>
                  <a:lnTo>
                    <a:pt x="1182" y="24"/>
                  </a:lnTo>
                  <a:lnTo>
                    <a:pt x="1256" y="0"/>
                  </a:lnTo>
                  <a:lnTo>
                    <a:pt x="1308" y="51"/>
                  </a:lnTo>
                  <a:lnTo>
                    <a:pt x="1341" y="181"/>
                  </a:lnTo>
                  <a:lnTo>
                    <a:pt x="1347" y="293"/>
                  </a:lnTo>
                  <a:lnTo>
                    <a:pt x="1356" y="359"/>
                  </a:lnTo>
                  <a:lnTo>
                    <a:pt x="1349" y="388"/>
                  </a:lnTo>
                  <a:lnTo>
                    <a:pt x="1370" y="425"/>
                  </a:lnTo>
                  <a:lnTo>
                    <a:pt x="1356" y="513"/>
                  </a:lnTo>
                  <a:lnTo>
                    <a:pt x="1366" y="582"/>
                  </a:lnTo>
                  <a:lnTo>
                    <a:pt x="1401" y="895"/>
                  </a:lnTo>
                  <a:lnTo>
                    <a:pt x="1248" y="902"/>
                  </a:lnTo>
                  <a:lnTo>
                    <a:pt x="1217" y="1009"/>
                  </a:lnTo>
                  <a:lnTo>
                    <a:pt x="1263" y="1139"/>
                  </a:lnTo>
                  <a:lnTo>
                    <a:pt x="1279" y="1419"/>
                  </a:lnTo>
                  <a:lnTo>
                    <a:pt x="1192" y="1469"/>
                  </a:lnTo>
                  <a:lnTo>
                    <a:pt x="1126" y="1469"/>
                  </a:lnTo>
                  <a:lnTo>
                    <a:pt x="1044" y="1469"/>
                  </a:lnTo>
                  <a:lnTo>
                    <a:pt x="957" y="1467"/>
                  </a:lnTo>
                  <a:lnTo>
                    <a:pt x="893" y="1444"/>
                  </a:lnTo>
                  <a:lnTo>
                    <a:pt x="860" y="1459"/>
                  </a:lnTo>
                  <a:lnTo>
                    <a:pt x="821" y="1430"/>
                  </a:lnTo>
                  <a:lnTo>
                    <a:pt x="782" y="1446"/>
                  </a:lnTo>
                  <a:lnTo>
                    <a:pt x="739" y="1424"/>
                  </a:lnTo>
                  <a:lnTo>
                    <a:pt x="673" y="1395"/>
                  </a:lnTo>
                  <a:lnTo>
                    <a:pt x="578" y="1378"/>
                  </a:lnTo>
                  <a:lnTo>
                    <a:pt x="221" y="1368"/>
                  </a:lnTo>
                  <a:lnTo>
                    <a:pt x="221" y="1368"/>
                  </a:lnTo>
                  <a:close/>
                </a:path>
              </a:pathLst>
            </a:custGeom>
            <a:solidFill>
              <a:srgbClr val="A5BF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58" name="Freeform 238"/>
            <p:cNvSpPr>
              <a:spLocks/>
            </p:cNvSpPr>
            <p:nvPr/>
          </p:nvSpPr>
          <p:spPr bwMode="auto">
            <a:xfrm>
              <a:off x="986" y="2951"/>
              <a:ext cx="81" cy="201"/>
            </a:xfrm>
            <a:custGeom>
              <a:avLst/>
              <a:gdLst/>
              <a:ahLst/>
              <a:cxnLst>
                <a:cxn ang="0">
                  <a:pos x="0" y="160"/>
                </a:cxn>
                <a:cxn ang="0">
                  <a:pos x="6" y="394"/>
                </a:cxn>
                <a:cxn ang="0">
                  <a:pos x="161" y="402"/>
                </a:cxn>
                <a:cxn ang="0">
                  <a:pos x="151" y="41"/>
                </a:cxn>
                <a:cxn ang="0">
                  <a:pos x="78" y="0"/>
                </a:cxn>
                <a:cxn ang="0">
                  <a:pos x="0" y="160"/>
                </a:cxn>
                <a:cxn ang="0">
                  <a:pos x="0" y="160"/>
                </a:cxn>
              </a:cxnLst>
              <a:rect l="0" t="0" r="r" b="b"/>
              <a:pathLst>
                <a:path w="161" h="402">
                  <a:moveTo>
                    <a:pt x="0" y="160"/>
                  </a:moveTo>
                  <a:lnTo>
                    <a:pt x="6" y="394"/>
                  </a:lnTo>
                  <a:lnTo>
                    <a:pt x="161" y="402"/>
                  </a:lnTo>
                  <a:lnTo>
                    <a:pt x="151" y="41"/>
                  </a:lnTo>
                  <a:lnTo>
                    <a:pt x="78" y="0"/>
                  </a:lnTo>
                  <a:lnTo>
                    <a:pt x="0" y="160"/>
                  </a:lnTo>
                  <a:lnTo>
                    <a:pt x="0" y="160"/>
                  </a:lnTo>
                  <a:close/>
                </a:path>
              </a:pathLst>
            </a:custGeom>
            <a:solidFill>
              <a:srgbClr val="E5E5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59" name="Freeform 239"/>
            <p:cNvSpPr>
              <a:spLocks/>
            </p:cNvSpPr>
            <p:nvPr/>
          </p:nvSpPr>
          <p:spPr bwMode="auto">
            <a:xfrm>
              <a:off x="898" y="2890"/>
              <a:ext cx="531" cy="57"/>
            </a:xfrm>
            <a:custGeom>
              <a:avLst/>
              <a:gdLst/>
              <a:ahLst/>
              <a:cxnLst>
                <a:cxn ang="0">
                  <a:pos x="12" y="20"/>
                </a:cxn>
                <a:cxn ang="0">
                  <a:pos x="1052" y="0"/>
                </a:cxn>
                <a:cxn ang="0">
                  <a:pos x="1064" y="109"/>
                </a:cxn>
                <a:cxn ang="0">
                  <a:pos x="0" y="115"/>
                </a:cxn>
                <a:cxn ang="0">
                  <a:pos x="12" y="20"/>
                </a:cxn>
                <a:cxn ang="0">
                  <a:pos x="12" y="20"/>
                </a:cxn>
              </a:cxnLst>
              <a:rect l="0" t="0" r="r" b="b"/>
              <a:pathLst>
                <a:path w="1064" h="115">
                  <a:moveTo>
                    <a:pt x="12" y="20"/>
                  </a:moveTo>
                  <a:lnTo>
                    <a:pt x="1052" y="0"/>
                  </a:lnTo>
                  <a:lnTo>
                    <a:pt x="1064" y="109"/>
                  </a:lnTo>
                  <a:lnTo>
                    <a:pt x="0" y="115"/>
                  </a:lnTo>
                  <a:lnTo>
                    <a:pt x="12" y="20"/>
                  </a:lnTo>
                  <a:lnTo>
                    <a:pt x="12" y="20"/>
                  </a:lnTo>
                  <a:close/>
                </a:path>
              </a:pathLst>
            </a:custGeom>
            <a:solidFill>
              <a:srgbClr val="E5E5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60" name="Freeform 240"/>
            <p:cNvSpPr>
              <a:spLocks/>
            </p:cNvSpPr>
            <p:nvPr/>
          </p:nvSpPr>
          <p:spPr bwMode="auto">
            <a:xfrm>
              <a:off x="2021" y="2341"/>
              <a:ext cx="112" cy="38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223" y="76"/>
                </a:cxn>
                <a:cxn ang="0">
                  <a:pos x="221" y="0"/>
                </a:cxn>
                <a:cxn ang="0">
                  <a:pos x="17" y="22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223" h="76">
                  <a:moveTo>
                    <a:pt x="0" y="72"/>
                  </a:moveTo>
                  <a:lnTo>
                    <a:pt x="223" y="76"/>
                  </a:lnTo>
                  <a:lnTo>
                    <a:pt x="221" y="0"/>
                  </a:lnTo>
                  <a:lnTo>
                    <a:pt x="17" y="22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solidFill>
              <a:srgbClr val="E5E5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61" name="Freeform 241"/>
            <p:cNvSpPr>
              <a:spLocks/>
            </p:cNvSpPr>
            <p:nvPr/>
          </p:nvSpPr>
          <p:spPr bwMode="auto">
            <a:xfrm>
              <a:off x="1817" y="2345"/>
              <a:ext cx="116" cy="37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4" y="74"/>
                </a:cxn>
                <a:cxn ang="0">
                  <a:pos x="233" y="70"/>
                </a:cxn>
                <a:cxn ang="0">
                  <a:pos x="229" y="0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233" h="74">
                  <a:moveTo>
                    <a:pt x="0" y="6"/>
                  </a:moveTo>
                  <a:lnTo>
                    <a:pt x="4" y="74"/>
                  </a:lnTo>
                  <a:lnTo>
                    <a:pt x="233" y="70"/>
                  </a:lnTo>
                  <a:lnTo>
                    <a:pt x="229" y="0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E5E5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62" name="Freeform 242"/>
            <p:cNvSpPr>
              <a:spLocks/>
            </p:cNvSpPr>
            <p:nvPr/>
          </p:nvSpPr>
          <p:spPr bwMode="auto">
            <a:xfrm>
              <a:off x="2010" y="2230"/>
              <a:ext cx="125" cy="84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5" y="157"/>
                </a:cxn>
                <a:cxn ang="0">
                  <a:pos x="250" y="169"/>
                </a:cxn>
                <a:cxn ang="0">
                  <a:pos x="240" y="0"/>
                </a:cxn>
                <a:cxn ang="0">
                  <a:pos x="0" y="10"/>
                </a:cxn>
                <a:cxn ang="0">
                  <a:pos x="0" y="10"/>
                </a:cxn>
              </a:cxnLst>
              <a:rect l="0" t="0" r="r" b="b"/>
              <a:pathLst>
                <a:path w="250" h="169">
                  <a:moveTo>
                    <a:pt x="0" y="10"/>
                  </a:moveTo>
                  <a:lnTo>
                    <a:pt x="5" y="157"/>
                  </a:lnTo>
                  <a:lnTo>
                    <a:pt x="250" y="169"/>
                  </a:lnTo>
                  <a:lnTo>
                    <a:pt x="240" y="0"/>
                  </a:lnTo>
                  <a:lnTo>
                    <a:pt x="0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E5E5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63" name="Freeform 243"/>
            <p:cNvSpPr>
              <a:spLocks/>
            </p:cNvSpPr>
            <p:nvPr/>
          </p:nvSpPr>
          <p:spPr bwMode="auto">
            <a:xfrm>
              <a:off x="1811" y="2229"/>
              <a:ext cx="123" cy="84"/>
            </a:xfrm>
            <a:custGeom>
              <a:avLst/>
              <a:gdLst/>
              <a:ahLst/>
              <a:cxnLst>
                <a:cxn ang="0">
                  <a:pos x="19" y="25"/>
                </a:cxn>
                <a:cxn ang="0">
                  <a:pos x="0" y="165"/>
                </a:cxn>
                <a:cxn ang="0">
                  <a:pos x="246" y="169"/>
                </a:cxn>
                <a:cxn ang="0">
                  <a:pos x="246" y="0"/>
                </a:cxn>
                <a:cxn ang="0">
                  <a:pos x="19" y="25"/>
                </a:cxn>
                <a:cxn ang="0">
                  <a:pos x="19" y="25"/>
                </a:cxn>
              </a:cxnLst>
              <a:rect l="0" t="0" r="r" b="b"/>
              <a:pathLst>
                <a:path w="246" h="169">
                  <a:moveTo>
                    <a:pt x="19" y="25"/>
                  </a:moveTo>
                  <a:lnTo>
                    <a:pt x="0" y="165"/>
                  </a:lnTo>
                  <a:lnTo>
                    <a:pt x="246" y="169"/>
                  </a:lnTo>
                  <a:lnTo>
                    <a:pt x="246" y="0"/>
                  </a:lnTo>
                  <a:lnTo>
                    <a:pt x="19" y="25"/>
                  </a:lnTo>
                  <a:lnTo>
                    <a:pt x="19" y="25"/>
                  </a:lnTo>
                  <a:close/>
                </a:path>
              </a:pathLst>
            </a:custGeom>
            <a:solidFill>
              <a:srgbClr val="E5E5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64" name="Freeform 244"/>
            <p:cNvSpPr>
              <a:spLocks/>
            </p:cNvSpPr>
            <p:nvPr/>
          </p:nvSpPr>
          <p:spPr bwMode="auto">
            <a:xfrm>
              <a:off x="730" y="2240"/>
              <a:ext cx="109" cy="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160"/>
                </a:cxn>
                <a:cxn ang="0">
                  <a:pos x="217" y="160"/>
                </a:cxn>
                <a:cxn ang="0">
                  <a:pos x="215" y="24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17" h="160">
                  <a:moveTo>
                    <a:pt x="0" y="0"/>
                  </a:moveTo>
                  <a:lnTo>
                    <a:pt x="2" y="160"/>
                  </a:lnTo>
                  <a:lnTo>
                    <a:pt x="217" y="160"/>
                  </a:lnTo>
                  <a:lnTo>
                    <a:pt x="215" y="2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5E5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65" name="Freeform 245"/>
            <p:cNvSpPr>
              <a:spLocks/>
            </p:cNvSpPr>
            <p:nvPr/>
          </p:nvSpPr>
          <p:spPr bwMode="auto">
            <a:xfrm>
              <a:off x="541" y="2242"/>
              <a:ext cx="107" cy="90"/>
            </a:xfrm>
            <a:custGeom>
              <a:avLst/>
              <a:gdLst/>
              <a:ahLst/>
              <a:cxnLst>
                <a:cxn ang="0">
                  <a:pos x="2" y="2"/>
                </a:cxn>
                <a:cxn ang="0">
                  <a:pos x="0" y="179"/>
                </a:cxn>
                <a:cxn ang="0">
                  <a:pos x="210" y="181"/>
                </a:cxn>
                <a:cxn ang="0">
                  <a:pos x="216" y="0"/>
                </a:cxn>
                <a:cxn ang="0">
                  <a:pos x="2" y="2"/>
                </a:cxn>
                <a:cxn ang="0">
                  <a:pos x="2" y="2"/>
                </a:cxn>
              </a:cxnLst>
              <a:rect l="0" t="0" r="r" b="b"/>
              <a:pathLst>
                <a:path w="216" h="181">
                  <a:moveTo>
                    <a:pt x="2" y="2"/>
                  </a:moveTo>
                  <a:lnTo>
                    <a:pt x="0" y="179"/>
                  </a:lnTo>
                  <a:lnTo>
                    <a:pt x="210" y="181"/>
                  </a:lnTo>
                  <a:lnTo>
                    <a:pt x="216" y="0"/>
                  </a:lnTo>
                  <a:lnTo>
                    <a:pt x="2" y="2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E5E5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66" name="Freeform 246"/>
            <p:cNvSpPr>
              <a:spLocks/>
            </p:cNvSpPr>
            <p:nvPr/>
          </p:nvSpPr>
          <p:spPr bwMode="auto">
            <a:xfrm>
              <a:off x="799" y="1454"/>
              <a:ext cx="1791" cy="605"/>
            </a:xfrm>
            <a:custGeom>
              <a:avLst/>
              <a:gdLst/>
              <a:ahLst/>
              <a:cxnLst>
                <a:cxn ang="0">
                  <a:pos x="0" y="635"/>
                </a:cxn>
                <a:cxn ang="0">
                  <a:pos x="1345" y="0"/>
                </a:cxn>
                <a:cxn ang="0">
                  <a:pos x="3583" y="1067"/>
                </a:cxn>
                <a:cxn ang="0">
                  <a:pos x="3546" y="1123"/>
                </a:cxn>
                <a:cxn ang="0">
                  <a:pos x="503" y="1211"/>
                </a:cxn>
                <a:cxn ang="0">
                  <a:pos x="0" y="635"/>
                </a:cxn>
                <a:cxn ang="0">
                  <a:pos x="0" y="635"/>
                </a:cxn>
              </a:cxnLst>
              <a:rect l="0" t="0" r="r" b="b"/>
              <a:pathLst>
                <a:path w="3583" h="1211">
                  <a:moveTo>
                    <a:pt x="0" y="635"/>
                  </a:moveTo>
                  <a:lnTo>
                    <a:pt x="1345" y="0"/>
                  </a:lnTo>
                  <a:lnTo>
                    <a:pt x="3583" y="1067"/>
                  </a:lnTo>
                  <a:lnTo>
                    <a:pt x="3546" y="1123"/>
                  </a:lnTo>
                  <a:lnTo>
                    <a:pt x="503" y="1211"/>
                  </a:lnTo>
                  <a:lnTo>
                    <a:pt x="0" y="635"/>
                  </a:lnTo>
                  <a:lnTo>
                    <a:pt x="0" y="635"/>
                  </a:lnTo>
                  <a:close/>
                </a:path>
              </a:pathLst>
            </a:custGeom>
            <a:solidFill>
              <a:srgbClr val="B2A58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67" name="Freeform 247"/>
            <p:cNvSpPr>
              <a:spLocks/>
            </p:cNvSpPr>
            <p:nvPr/>
          </p:nvSpPr>
          <p:spPr bwMode="auto">
            <a:xfrm>
              <a:off x="1214" y="1705"/>
              <a:ext cx="289" cy="183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2" y="366"/>
                </a:cxn>
                <a:cxn ang="0">
                  <a:pos x="578" y="360"/>
                </a:cxn>
                <a:cxn ang="0">
                  <a:pos x="573" y="0"/>
                </a:cxn>
                <a:cxn ang="0">
                  <a:pos x="0" y="9"/>
                </a:cxn>
                <a:cxn ang="0">
                  <a:pos x="0" y="9"/>
                </a:cxn>
              </a:cxnLst>
              <a:rect l="0" t="0" r="r" b="b"/>
              <a:pathLst>
                <a:path w="578" h="366">
                  <a:moveTo>
                    <a:pt x="0" y="9"/>
                  </a:moveTo>
                  <a:lnTo>
                    <a:pt x="2" y="366"/>
                  </a:lnTo>
                  <a:lnTo>
                    <a:pt x="578" y="360"/>
                  </a:lnTo>
                  <a:lnTo>
                    <a:pt x="573" y="0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68" name="Freeform 248"/>
            <p:cNvSpPr>
              <a:spLocks/>
            </p:cNvSpPr>
            <p:nvPr/>
          </p:nvSpPr>
          <p:spPr bwMode="auto">
            <a:xfrm>
              <a:off x="1453" y="2505"/>
              <a:ext cx="1072" cy="133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244" y="266"/>
                </a:cxn>
                <a:cxn ang="0">
                  <a:pos x="2144" y="223"/>
                </a:cxn>
                <a:cxn ang="0">
                  <a:pos x="2065" y="173"/>
                </a:cxn>
                <a:cxn ang="0">
                  <a:pos x="1331" y="0"/>
                </a:cxn>
                <a:cxn ang="0">
                  <a:pos x="0" y="8"/>
                </a:cxn>
                <a:cxn ang="0">
                  <a:pos x="0" y="8"/>
                </a:cxn>
              </a:cxnLst>
              <a:rect l="0" t="0" r="r" b="b"/>
              <a:pathLst>
                <a:path w="2144" h="266">
                  <a:moveTo>
                    <a:pt x="0" y="8"/>
                  </a:moveTo>
                  <a:lnTo>
                    <a:pt x="244" y="266"/>
                  </a:lnTo>
                  <a:lnTo>
                    <a:pt x="2144" y="223"/>
                  </a:lnTo>
                  <a:lnTo>
                    <a:pt x="2065" y="173"/>
                  </a:lnTo>
                  <a:lnTo>
                    <a:pt x="1331" y="0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B2A58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69" name="Freeform 249"/>
            <p:cNvSpPr>
              <a:spLocks/>
            </p:cNvSpPr>
            <p:nvPr/>
          </p:nvSpPr>
          <p:spPr bwMode="auto">
            <a:xfrm>
              <a:off x="158" y="1914"/>
              <a:ext cx="277" cy="162"/>
            </a:xfrm>
            <a:custGeom>
              <a:avLst/>
              <a:gdLst/>
              <a:ahLst/>
              <a:cxnLst>
                <a:cxn ang="0">
                  <a:pos x="0" y="281"/>
                </a:cxn>
                <a:cxn ang="0">
                  <a:pos x="553" y="0"/>
                </a:cxn>
                <a:cxn ang="0">
                  <a:pos x="308" y="324"/>
                </a:cxn>
                <a:cxn ang="0">
                  <a:pos x="0" y="281"/>
                </a:cxn>
                <a:cxn ang="0">
                  <a:pos x="0" y="281"/>
                </a:cxn>
              </a:cxnLst>
              <a:rect l="0" t="0" r="r" b="b"/>
              <a:pathLst>
                <a:path w="553" h="324">
                  <a:moveTo>
                    <a:pt x="0" y="281"/>
                  </a:moveTo>
                  <a:lnTo>
                    <a:pt x="553" y="0"/>
                  </a:lnTo>
                  <a:lnTo>
                    <a:pt x="308" y="324"/>
                  </a:lnTo>
                  <a:lnTo>
                    <a:pt x="0" y="281"/>
                  </a:lnTo>
                  <a:lnTo>
                    <a:pt x="0" y="281"/>
                  </a:lnTo>
                  <a:close/>
                </a:path>
              </a:pathLst>
            </a:custGeom>
            <a:solidFill>
              <a:srgbClr val="B2A58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70" name="Freeform 250"/>
            <p:cNvSpPr>
              <a:spLocks/>
            </p:cNvSpPr>
            <p:nvPr/>
          </p:nvSpPr>
          <p:spPr bwMode="auto">
            <a:xfrm>
              <a:off x="808" y="2801"/>
              <a:ext cx="154" cy="536"/>
            </a:xfrm>
            <a:custGeom>
              <a:avLst/>
              <a:gdLst/>
              <a:ahLst/>
              <a:cxnLst>
                <a:cxn ang="0">
                  <a:pos x="72" y="0"/>
                </a:cxn>
                <a:cxn ang="0">
                  <a:pos x="76" y="762"/>
                </a:cxn>
                <a:cxn ang="0">
                  <a:pos x="0" y="784"/>
                </a:cxn>
                <a:cxn ang="0">
                  <a:pos x="29" y="838"/>
                </a:cxn>
                <a:cxn ang="0">
                  <a:pos x="54" y="875"/>
                </a:cxn>
                <a:cxn ang="0">
                  <a:pos x="17" y="1067"/>
                </a:cxn>
                <a:cxn ang="0">
                  <a:pos x="307" y="1073"/>
                </a:cxn>
                <a:cxn ang="0">
                  <a:pos x="301" y="310"/>
                </a:cxn>
                <a:cxn ang="0">
                  <a:pos x="194" y="289"/>
                </a:cxn>
                <a:cxn ang="0">
                  <a:pos x="190" y="196"/>
                </a:cxn>
                <a:cxn ang="0">
                  <a:pos x="275" y="27"/>
                </a:cxn>
                <a:cxn ang="0">
                  <a:pos x="93" y="35"/>
                </a:cxn>
                <a:cxn ang="0">
                  <a:pos x="72" y="0"/>
                </a:cxn>
                <a:cxn ang="0">
                  <a:pos x="72" y="0"/>
                </a:cxn>
              </a:cxnLst>
              <a:rect l="0" t="0" r="r" b="b"/>
              <a:pathLst>
                <a:path w="307" h="1073">
                  <a:moveTo>
                    <a:pt x="72" y="0"/>
                  </a:moveTo>
                  <a:lnTo>
                    <a:pt x="76" y="762"/>
                  </a:lnTo>
                  <a:lnTo>
                    <a:pt x="0" y="784"/>
                  </a:lnTo>
                  <a:lnTo>
                    <a:pt x="29" y="838"/>
                  </a:lnTo>
                  <a:lnTo>
                    <a:pt x="54" y="875"/>
                  </a:lnTo>
                  <a:lnTo>
                    <a:pt x="17" y="1067"/>
                  </a:lnTo>
                  <a:lnTo>
                    <a:pt x="307" y="1073"/>
                  </a:lnTo>
                  <a:lnTo>
                    <a:pt x="301" y="310"/>
                  </a:lnTo>
                  <a:lnTo>
                    <a:pt x="194" y="289"/>
                  </a:lnTo>
                  <a:lnTo>
                    <a:pt x="190" y="196"/>
                  </a:lnTo>
                  <a:lnTo>
                    <a:pt x="275" y="27"/>
                  </a:lnTo>
                  <a:lnTo>
                    <a:pt x="93" y="35"/>
                  </a:lnTo>
                  <a:lnTo>
                    <a:pt x="72" y="0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F59E9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71" name="Freeform 251"/>
            <p:cNvSpPr>
              <a:spLocks/>
            </p:cNvSpPr>
            <p:nvPr/>
          </p:nvSpPr>
          <p:spPr bwMode="auto">
            <a:xfrm>
              <a:off x="808" y="3172"/>
              <a:ext cx="68" cy="167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4" y="89"/>
                </a:cxn>
                <a:cxn ang="0">
                  <a:pos x="0" y="110"/>
                </a:cxn>
                <a:cxn ang="0">
                  <a:pos x="33" y="136"/>
                </a:cxn>
                <a:cxn ang="0">
                  <a:pos x="27" y="192"/>
                </a:cxn>
                <a:cxn ang="0">
                  <a:pos x="17" y="233"/>
                </a:cxn>
                <a:cxn ang="0">
                  <a:pos x="29" y="281"/>
                </a:cxn>
                <a:cxn ang="0">
                  <a:pos x="6" y="322"/>
                </a:cxn>
                <a:cxn ang="0">
                  <a:pos x="31" y="333"/>
                </a:cxn>
                <a:cxn ang="0">
                  <a:pos x="95" y="333"/>
                </a:cxn>
                <a:cxn ang="0">
                  <a:pos x="107" y="273"/>
                </a:cxn>
                <a:cxn ang="0">
                  <a:pos x="136" y="215"/>
                </a:cxn>
                <a:cxn ang="0">
                  <a:pos x="99" y="186"/>
                </a:cxn>
                <a:cxn ang="0">
                  <a:pos x="112" y="159"/>
                </a:cxn>
                <a:cxn ang="0">
                  <a:pos x="99" y="132"/>
                </a:cxn>
                <a:cxn ang="0">
                  <a:pos x="120" y="108"/>
                </a:cxn>
                <a:cxn ang="0">
                  <a:pos x="99" y="85"/>
                </a:cxn>
                <a:cxn ang="0">
                  <a:pos x="120" y="48"/>
                </a:cxn>
                <a:cxn ang="0">
                  <a:pos x="95" y="9"/>
                </a:cxn>
                <a:cxn ang="0">
                  <a:pos x="78" y="0"/>
                </a:cxn>
                <a:cxn ang="0">
                  <a:pos x="64" y="37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136" h="333">
                  <a:moveTo>
                    <a:pt x="4" y="37"/>
                  </a:moveTo>
                  <a:lnTo>
                    <a:pt x="4" y="89"/>
                  </a:lnTo>
                  <a:lnTo>
                    <a:pt x="0" y="110"/>
                  </a:lnTo>
                  <a:lnTo>
                    <a:pt x="33" y="136"/>
                  </a:lnTo>
                  <a:lnTo>
                    <a:pt x="27" y="192"/>
                  </a:lnTo>
                  <a:lnTo>
                    <a:pt x="17" y="233"/>
                  </a:lnTo>
                  <a:lnTo>
                    <a:pt x="29" y="281"/>
                  </a:lnTo>
                  <a:lnTo>
                    <a:pt x="6" y="322"/>
                  </a:lnTo>
                  <a:lnTo>
                    <a:pt x="31" y="333"/>
                  </a:lnTo>
                  <a:lnTo>
                    <a:pt x="95" y="333"/>
                  </a:lnTo>
                  <a:lnTo>
                    <a:pt x="107" y="273"/>
                  </a:lnTo>
                  <a:lnTo>
                    <a:pt x="136" y="215"/>
                  </a:lnTo>
                  <a:lnTo>
                    <a:pt x="99" y="186"/>
                  </a:lnTo>
                  <a:lnTo>
                    <a:pt x="112" y="159"/>
                  </a:lnTo>
                  <a:lnTo>
                    <a:pt x="99" y="132"/>
                  </a:lnTo>
                  <a:lnTo>
                    <a:pt x="120" y="108"/>
                  </a:lnTo>
                  <a:lnTo>
                    <a:pt x="99" y="85"/>
                  </a:lnTo>
                  <a:lnTo>
                    <a:pt x="120" y="48"/>
                  </a:lnTo>
                  <a:lnTo>
                    <a:pt x="95" y="9"/>
                  </a:lnTo>
                  <a:lnTo>
                    <a:pt x="78" y="0"/>
                  </a:lnTo>
                  <a:lnTo>
                    <a:pt x="64" y="37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C7695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72" name="Freeform 252"/>
            <p:cNvSpPr>
              <a:spLocks/>
            </p:cNvSpPr>
            <p:nvPr/>
          </p:nvSpPr>
          <p:spPr bwMode="auto">
            <a:xfrm>
              <a:off x="385" y="2062"/>
              <a:ext cx="1271" cy="739"/>
            </a:xfrm>
            <a:custGeom>
              <a:avLst/>
              <a:gdLst/>
              <a:ahLst/>
              <a:cxnLst>
                <a:cxn ang="0">
                  <a:pos x="17" y="50"/>
                </a:cxn>
                <a:cxn ang="0">
                  <a:pos x="17" y="529"/>
                </a:cxn>
                <a:cxn ang="0">
                  <a:pos x="0" y="1363"/>
                </a:cxn>
                <a:cxn ang="0">
                  <a:pos x="685" y="1363"/>
                </a:cxn>
                <a:cxn ang="0">
                  <a:pos x="685" y="1478"/>
                </a:cxn>
                <a:cxn ang="0">
                  <a:pos x="1611" y="422"/>
                </a:cxn>
                <a:cxn ang="0">
                  <a:pos x="2468" y="1420"/>
                </a:cxn>
                <a:cxn ang="0">
                  <a:pos x="2540" y="1412"/>
                </a:cxn>
                <a:cxn ang="0">
                  <a:pos x="2527" y="1328"/>
                </a:cxn>
                <a:cxn ang="0">
                  <a:pos x="1611" y="291"/>
                </a:cxn>
                <a:cxn ang="0">
                  <a:pos x="724" y="1292"/>
                </a:cxn>
                <a:cxn ang="0">
                  <a:pos x="58" y="1290"/>
                </a:cxn>
                <a:cxn ang="0">
                  <a:pos x="87" y="0"/>
                </a:cxn>
                <a:cxn ang="0">
                  <a:pos x="17" y="50"/>
                </a:cxn>
                <a:cxn ang="0">
                  <a:pos x="17" y="50"/>
                </a:cxn>
              </a:cxnLst>
              <a:rect l="0" t="0" r="r" b="b"/>
              <a:pathLst>
                <a:path w="2540" h="1478">
                  <a:moveTo>
                    <a:pt x="17" y="50"/>
                  </a:moveTo>
                  <a:lnTo>
                    <a:pt x="17" y="529"/>
                  </a:lnTo>
                  <a:lnTo>
                    <a:pt x="0" y="1363"/>
                  </a:lnTo>
                  <a:lnTo>
                    <a:pt x="685" y="1363"/>
                  </a:lnTo>
                  <a:lnTo>
                    <a:pt x="685" y="1478"/>
                  </a:lnTo>
                  <a:lnTo>
                    <a:pt x="1611" y="422"/>
                  </a:lnTo>
                  <a:lnTo>
                    <a:pt x="2468" y="1420"/>
                  </a:lnTo>
                  <a:lnTo>
                    <a:pt x="2540" y="1412"/>
                  </a:lnTo>
                  <a:lnTo>
                    <a:pt x="2527" y="1328"/>
                  </a:lnTo>
                  <a:lnTo>
                    <a:pt x="1611" y="291"/>
                  </a:lnTo>
                  <a:lnTo>
                    <a:pt x="724" y="1292"/>
                  </a:lnTo>
                  <a:lnTo>
                    <a:pt x="58" y="1290"/>
                  </a:lnTo>
                  <a:lnTo>
                    <a:pt x="87" y="0"/>
                  </a:lnTo>
                  <a:lnTo>
                    <a:pt x="17" y="50"/>
                  </a:lnTo>
                  <a:lnTo>
                    <a:pt x="17" y="50"/>
                  </a:lnTo>
                  <a:close/>
                </a:path>
              </a:pathLst>
            </a:custGeom>
            <a:solidFill>
              <a:srgbClr val="A65F2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73" name="Freeform 253"/>
            <p:cNvSpPr>
              <a:spLocks/>
            </p:cNvSpPr>
            <p:nvPr/>
          </p:nvSpPr>
          <p:spPr bwMode="auto">
            <a:xfrm>
              <a:off x="1571" y="2599"/>
              <a:ext cx="968" cy="140"/>
            </a:xfrm>
            <a:custGeom>
              <a:avLst/>
              <a:gdLst/>
              <a:ahLst/>
              <a:cxnLst>
                <a:cxn ang="0">
                  <a:pos x="0" y="64"/>
                </a:cxn>
                <a:cxn ang="0">
                  <a:pos x="1935" y="0"/>
                </a:cxn>
                <a:cxn ang="0">
                  <a:pos x="1805" y="280"/>
                </a:cxn>
                <a:cxn ang="0">
                  <a:pos x="1677" y="274"/>
                </a:cxn>
                <a:cxn ang="0">
                  <a:pos x="1662" y="136"/>
                </a:cxn>
                <a:cxn ang="0">
                  <a:pos x="101" y="165"/>
                </a:cxn>
                <a:cxn ang="0">
                  <a:pos x="0" y="64"/>
                </a:cxn>
                <a:cxn ang="0">
                  <a:pos x="0" y="64"/>
                </a:cxn>
              </a:cxnLst>
              <a:rect l="0" t="0" r="r" b="b"/>
              <a:pathLst>
                <a:path w="1935" h="280">
                  <a:moveTo>
                    <a:pt x="0" y="64"/>
                  </a:moveTo>
                  <a:lnTo>
                    <a:pt x="1935" y="0"/>
                  </a:lnTo>
                  <a:lnTo>
                    <a:pt x="1805" y="280"/>
                  </a:lnTo>
                  <a:lnTo>
                    <a:pt x="1677" y="274"/>
                  </a:lnTo>
                  <a:lnTo>
                    <a:pt x="1662" y="136"/>
                  </a:lnTo>
                  <a:lnTo>
                    <a:pt x="101" y="165"/>
                  </a:lnTo>
                  <a:lnTo>
                    <a:pt x="0" y="64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75706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74" name="Freeform 254"/>
            <p:cNvSpPr>
              <a:spLocks/>
            </p:cNvSpPr>
            <p:nvPr/>
          </p:nvSpPr>
          <p:spPr bwMode="auto">
            <a:xfrm>
              <a:off x="1059" y="1998"/>
              <a:ext cx="1523" cy="305"/>
            </a:xfrm>
            <a:custGeom>
              <a:avLst/>
              <a:gdLst/>
              <a:ahLst/>
              <a:cxnLst>
                <a:cxn ang="0">
                  <a:pos x="0" y="97"/>
                </a:cxn>
                <a:cxn ang="0">
                  <a:pos x="3047" y="0"/>
                </a:cxn>
                <a:cxn ang="0">
                  <a:pos x="2804" y="612"/>
                </a:cxn>
                <a:cxn ang="0">
                  <a:pos x="2777" y="154"/>
                </a:cxn>
                <a:cxn ang="0">
                  <a:pos x="106" y="241"/>
                </a:cxn>
                <a:cxn ang="0">
                  <a:pos x="0" y="97"/>
                </a:cxn>
                <a:cxn ang="0">
                  <a:pos x="0" y="97"/>
                </a:cxn>
              </a:cxnLst>
              <a:rect l="0" t="0" r="r" b="b"/>
              <a:pathLst>
                <a:path w="3047" h="612">
                  <a:moveTo>
                    <a:pt x="0" y="97"/>
                  </a:moveTo>
                  <a:lnTo>
                    <a:pt x="3047" y="0"/>
                  </a:lnTo>
                  <a:lnTo>
                    <a:pt x="2804" y="612"/>
                  </a:lnTo>
                  <a:lnTo>
                    <a:pt x="2777" y="154"/>
                  </a:lnTo>
                  <a:lnTo>
                    <a:pt x="106" y="241"/>
                  </a:lnTo>
                  <a:lnTo>
                    <a:pt x="0" y="97"/>
                  </a:lnTo>
                  <a:lnTo>
                    <a:pt x="0" y="97"/>
                  </a:lnTo>
                  <a:close/>
                </a:path>
              </a:pathLst>
            </a:custGeom>
            <a:solidFill>
              <a:srgbClr val="75706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75" name="Freeform 255"/>
            <p:cNvSpPr>
              <a:spLocks/>
            </p:cNvSpPr>
            <p:nvPr/>
          </p:nvSpPr>
          <p:spPr bwMode="auto">
            <a:xfrm>
              <a:off x="965" y="2944"/>
              <a:ext cx="498" cy="394"/>
            </a:xfrm>
            <a:custGeom>
              <a:avLst/>
              <a:gdLst/>
              <a:ahLst/>
              <a:cxnLst>
                <a:cxn ang="0">
                  <a:pos x="0" y="23"/>
                </a:cxn>
                <a:cxn ang="0">
                  <a:pos x="12" y="318"/>
                </a:cxn>
                <a:cxn ang="0">
                  <a:pos x="59" y="314"/>
                </a:cxn>
                <a:cxn ang="0">
                  <a:pos x="62" y="33"/>
                </a:cxn>
                <a:cxn ang="0">
                  <a:pos x="187" y="37"/>
                </a:cxn>
                <a:cxn ang="0">
                  <a:pos x="204" y="477"/>
                </a:cxn>
                <a:cxn ang="0">
                  <a:pos x="352" y="770"/>
                </a:cxn>
                <a:cxn ang="0">
                  <a:pos x="998" y="788"/>
                </a:cxn>
                <a:cxn ang="0">
                  <a:pos x="982" y="21"/>
                </a:cxn>
                <a:cxn ang="0">
                  <a:pos x="903" y="0"/>
                </a:cxn>
                <a:cxn ang="0">
                  <a:pos x="0" y="23"/>
                </a:cxn>
                <a:cxn ang="0">
                  <a:pos x="0" y="23"/>
                </a:cxn>
              </a:cxnLst>
              <a:rect l="0" t="0" r="r" b="b"/>
              <a:pathLst>
                <a:path w="998" h="788">
                  <a:moveTo>
                    <a:pt x="0" y="23"/>
                  </a:moveTo>
                  <a:lnTo>
                    <a:pt x="12" y="318"/>
                  </a:lnTo>
                  <a:lnTo>
                    <a:pt x="59" y="314"/>
                  </a:lnTo>
                  <a:lnTo>
                    <a:pt x="62" y="33"/>
                  </a:lnTo>
                  <a:lnTo>
                    <a:pt x="187" y="37"/>
                  </a:lnTo>
                  <a:lnTo>
                    <a:pt x="204" y="477"/>
                  </a:lnTo>
                  <a:lnTo>
                    <a:pt x="352" y="770"/>
                  </a:lnTo>
                  <a:lnTo>
                    <a:pt x="998" y="788"/>
                  </a:lnTo>
                  <a:lnTo>
                    <a:pt x="982" y="21"/>
                  </a:lnTo>
                  <a:lnTo>
                    <a:pt x="903" y="0"/>
                  </a:lnTo>
                  <a:lnTo>
                    <a:pt x="0" y="23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B8B8D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76" name="Freeform 256"/>
            <p:cNvSpPr>
              <a:spLocks/>
            </p:cNvSpPr>
            <p:nvPr/>
          </p:nvSpPr>
          <p:spPr bwMode="auto">
            <a:xfrm>
              <a:off x="2313" y="2789"/>
              <a:ext cx="145" cy="831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47" y="1645"/>
                </a:cxn>
                <a:cxn ang="0">
                  <a:pos x="291" y="1660"/>
                </a:cxn>
                <a:cxn ang="0">
                  <a:pos x="241" y="0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291" h="1660">
                  <a:moveTo>
                    <a:pt x="0" y="7"/>
                  </a:moveTo>
                  <a:lnTo>
                    <a:pt x="47" y="1645"/>
                  </a:lnTo>
                  <a:lnTo>
                    <a:pt x="291" y="1660"/>
                  </a:lnTo>
                  <a:lnTo>
                    <a:pt x="241" y="0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F59E9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77" name="Freeform 257"/>
            <p:cNvSpPr>
              <a:spLocks/>
            </p:cNvSpPr>
            <p:nvPr/>
          </p:nvSpPr>
          <p:spPr bwMode="auto">
            <a:xfrm>
              <a:off x="1436" y="3395"/>
              <a:ext cx="97" cy="246"/>
            </a:xfrm>
            <a:custGeom>
              <a:avLst/>
              <a:gdLst/>
              <a:ahLst/>
              <a:cxnLst>
                <a:cxn ang="0">
                  <a:pos x="7" y="6"/>
                </a:cxn>
                <a:cxn ang="0">
                  <a:pos x="0" y="485"/>
                </a:cxn>
                <a:cxn ang="0">
                  <a:pos x="194" y="493"/>
                </a:cxn>
                <a:cxn ang="0">
                  <a:pos x="194" y="0"/>
                </a:cxn>
                <a:cxn ang="0">
                  <a:pos x="7" y="6"/>
                </a:cxn>
                <a:cxn ang="0">
                  <a:pos x="7" y="6"/>
                </a:cxn>
              </a:cxnLst>
              <a:rect l="0" t="0" r="r" b="b"/>
              <a:pathLst>
                <a:path w="194" h="493">
                  <a:moveTo>
                    <a:pt x="7" y="6"/>
                  </a:moveTo>
                  <a:lnTo>
                    <a:pt x="0" y="485"/>
                  </a:lnTo>
                  <a:lnTo>
                    <a:pt x="194" y="493"/>
                  </a:lnTo>
                  <a:lnTo>
                    <a:pt x="194" y="0"/>
                  </a:lnTo>
                  <a:lnTo>
                    <a:pt x="7" y="6"/>
                  </a:lnTo>
                  <a:lnTo>
                    <a:pt x="7" y="6"/>
                  </a:lnTo>
                  <a:close/>
                </a:path>
              </a:pathLst>
            </a:custGeom>
            <a:solidFill>
              <a:srgbClr val="F59E9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78" name="Freeform 258"/>
            <p:cNvSpPr>
              <a:spLocks/>
            </p:cNvSpPr>
            <p:nvPr/>
          </p:nvSpPr>
          <p:spPr bwMode="auto">
            <a:xfrm>
              <a:off x="765" y="3386"/>
              <a:ext cx="112" cy="23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21" y="0"/>
                </a:cxn>
                <a:cxn ang="0">
                  <a:pos x="225" y="469"/>
                </a:cxn>
                <a:cxn ang="0">
                  <a:pos x="25" y="465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5" h="469">
                  <a:moveTo>
                    <a:pt x="0" y="0"/>
                  </a:moveTo>
                  <a:lnTo>
                    <a:pt x="221" y="0"/>
                  </a:lnTo>
                  <a:lnTo>
                    <a:pt x="225" y="469"/>
                  </a:lnTo>
                  <a:lnTo>
                    <a:pt x="25" y="46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9E9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79" name="Freeform 259"/>
            <p:cNvSpPr>
              <a:spLocks/>
            </p:cNvSpPr>
            <p:nvPr/>
          </p:nvSpPr>
          <p:spPr bwMode="auto">
            <a:xfrm>
              <a:off x="1449" y="2810"/>
              <a:ext cx="135" cy="545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248" y="0"/>
                </a:cxn>
                <a:cxn ang="0">
                  <a:pos x="270" y="1091"/>
                </a:cxn>
                <a:cxn ang="0">
                  <a:pos x="21" y="1083"/>
                </a:cxn>
                <a:cxn ang="0">
                  <a:pos x="0" y="2"/>
                </a:cxn>
                <a:cxn ang="0">
                  <a:pos x="0" y="2"/>
                </a:cxn>
              </a:cxnLst>
              <a:rect l="0" t="0" r="r" b="b"/>
              <a:pathLst>
                <a:path w="270" h="1091">
                  <a:moveTo>
                    <a:pt x="0" y="2"/>
                  </a:moveTo>
                  <a:lnTo>
                    <a:pt x="248" y="0"/>
                  </a:lnTo>
                  <a:lnTo>
                    <a:pt x="270" y="1091"/>
                  </a:lnTo>
                  <a:lnTo>
                    <a:pt x="21" y="1083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F59E9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80" name="Freeform 260"/>
            <p:cNvSpPr>
              <a:spLocks/>
            </p:cNvSpPr>
            <p:nvPr/>
          </p:nvSpPr>
          <p:spPr bwMode="auto">
            <a:xfrm>
              <a:off x="269" y="2212"/>
              <a:ext cx="420" cy="1120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0" y="2171"/>
                </a:cxn>
                <a:cxn ang="0">
                  <a:pos x="79" y="2144"/>
                </a:cxn>
                <a:cxn ang="0">
                  <a:pos x="118" y="2189"/>
                </a:cxn>
                <a:cxn ang="0">
                  <a:pos x="176" y="2154"/>
                </a:cxn>
                <a:cxn ang="0">
                  <a:pos x="198" y="2189"/>
                </a:cxn>
                <a:cxn ang="0">
                  <a:pos x="207" y="2241"/>
                </a:cxn>
                <a:cxn ang="0">
                  <a:pos x="287" y="2192"/>
                </a:cxn>
                <a:cxn ang="0">
                  <a:pos x="349" y="2220"/>
                </a:cxn>
                <a:cxn ang="0">
                  <a:pos x="371" y="2171"/>
                </a:cxn>
                <a:cxn ang="0">
                  <a:pos x="438" y="2179"/>
                </a:cxn>
                <a:cxn ang="0">
                  <a:pos x="477" y="2220"/>
                </a:cxn>
                <a:cxn ang="0">
                  <a:pos x="508" y="2192"/>
                </a:cxn>
                <a:cxn ang="0">
                  <a:pos x="557" y="2220"/>
                </a:cxn>
                <a:cxn ang="0">
                  <a:pos x="588" y="2161"/>
                </a:cxn>
                <a:cxn ang="0">
                  <a:pos x="646" y="2165"/>
                </a:cxn>
                <a:cxn ang="0">
                  <a:pos x="708" y="2196"/>
                </a:cxn>
                <a:cxn ang="0">
                  <a:pos x="774" y="2161"/>
                </a:cxn>
                <a:cxn ang="0">
                  <a:pos x="827" y="2189"/>
                </a:cxn>
                <a:cxn ang="0">
                  <a:pos x="809" y="2082"/>
                </a:cxn>
                <a:cxn ang="0">
                  <a:pos x="840" y="2064"/>
                </a:cxn>
                <a:cxn ang="0">
                  <a:pos x="836" y="1962"/>
                </a:cxn>
                <a:cxn ang="0">
                  <a:pos x="283" y="1944"/>
                </a:cxn>
                <a:cxn ang="0">
                  <a:pos x="283" y="1878"/>
                </a:cxn>
                <a:cxn ang="0">
                  <a:pos x="339" y="1878"/>
                </a:cxn>
                <a:cxn ang="0">
                  <a:pos x="353" y="1143"/>
                </a:cxn>
                <a:cxn ang="0">
                  <a:pos x="260" y="1059"/>
                </a:cxn>
                <a:cxn ang="0">
                  <a:pos x="256" y="93"/>
                </a:cxn>
                <a:cxn ang="0">
                  <a:pos x="21" y="0"/>
                </a:cxn>
                <a:cxn ang="0">
                  <a:pos x="21" y="0"/>
                </a:cxn>
              </a:cxnLst>
              <a:rect l="0" t="0" r="r" b="b"/>
              <a:pathLst>
                <a:path w="840" h="2241">
                  <a:moveTo>
                    <a:pt x="21" y="0"/>
                  </a:moveTo>
                  <a:lnTo>
                    <a:pt x="0" y="2171"/>
                  </a:lnTo>
                  <a:lnTo>
                    <a:pt x="79" y="2144"/>
                  </a:lnTo>
                  <a:lnTo>
                    <a:pt x="118" y="2189"/>
                  </a:lnTo>
                  <a:lnTo>
                    <a:pt x="176" y="2154"/>
                  </a:lnTo>
                  <a:lnTo>
                    <a:pt x="198" y="2189"/>
                  </a:lnTo>
                  <a:lnTo>
                    <a:pt x="207" y="2241"/>
                  </a:lnTo>
                  <a:lnTo>
                    <a:pt x="287" y="2192"/>
                  </a:lnTo>
                  <a:lnTo>
                    <a:pt x="349" y="2220"/>
                  </a:lnTo>
                  <a:lnTo>
                    <a:pt x="371" y="2171"/>
                  </a:lnTo>
                  <a:lnTo>
                    <a:pt x="438" y="2179"/>
                  </a:lnTo>
                  <a:lnTo>
                    <a:pt x="477" y="2220"/>
                  </a:lnTo>
                  <a:lnTo>
                    <a:pt x="508" y="2192"/>
                  </a:lnTo>
                  <a:lnTo>
                    <a:pt x="557" y="2220"/>
                  </a:lnTo>
                  <a:lnTo>
                    <a:pt x="588" y="2161"/>
                  </a:lnTo>
                  <a:lnTo>
                    <a:pt x="646" y="2165"/>
                  </a:lnTo>
                  <a:lnTo>
                    <a:pt x="708" y="2196"/>
                  </a:lnTo>
                  <a:lnTo>
                    <a:pt x="774" y="2161"/>
                  </a:lnTo>
                  <a:lnTo>
                    <a:pt x="827" y="2189"/>
                  </a:lnTo>
                  <a:lnTo>
                    <a:pt x="809" y="2082"/>
                  </a:lnTo>
                  <a:lnTo>
                    <a:pt x="840" y="2064"/>
                  </a:lnTo>
                  <a:lnTo>
                    <a:pt x="836" y="1962"/>
                  </a:lnTo>
                  <a:lnTo>
                    <a:pt x="283" y="1944"/>
                  </a:lnTo>
                  <a:lnTo>
                    <a:pt x="283" y="1878"/>
                  </a:lnTo>
                  <a:lnTo>
                    <a:pt x="339" y="1878"/>
                  </a:lnTo>
                  <a:lnTo>
                    <a:pt x="353" y="1143"/>
                  </a:lnTo>
                  <a:lnTo>
                    <a:pt x="260" y="1059"/>
                  </a:lnTo>
                  <a:lnTo>
                    <a:pt x="256" y="93"/>
                  </a:lnTo>
                  <a:lnTo>
                    <a:pt x="21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59E9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81" name="Freeform 261"/>
            <p:cNvSpPr>
              <a:spLocks/>
            </p:cNvSpPr>
            <p:nvPr/>
          </p:nvSpPr>
          <p:spPr bwMode="auto">
            <a:xfrm>
              <a:off x="926" y="2675"/>
              <a:ext cx="667" cy="88"/>
            </a:xfrm>
            <a:custGeom>
              <a:avLst/>
              <a:gdLst/>
              <a:ahLst/>
              <a:cxnLst>
                <a:cxn ang="0">
                  <a:pos x="83" y="17"/>
                </a:cxn>
                <a:cxn ang="0">
                  <a:pos x="1199" y="0"/>
                </a:cxn>
                <a:cxn ang="0">
                  <a:pos x="1333" y="176"/>
                </a:cxn>
                <a:cxn ang="0">
                  <a:pos x="0" y="176"/>
                </a:cxn>
                <a:cxn ang="0">
                  <a:pos x="83" y="17"/>
                </a:cxn>
                <a:cxn ang="0">
                  <a:pos x="83" y="17"/>
                </a:cxn>
              </a:cxnLst>
              <a:rect l="0" t="0" r="r" b="b"/>
              <a:pathLst>
                <a:path w="1333" h="176">
                  <a:moveTo>
                    <a:pt x="83" y="17"/>
                  </a:moveTo>
                  <a:lnTo>
                    <a:pt x="1199" y="0"/>
                  </a:lnTo>
                  <a:lnTo>
                    <a:pt x="1333" y="176"/>
                  </a:lnTo>
                  <a:lnTo>
                    <a:pt x="0" y="176"/>
                  </a:lnTo>
                  <a:lnTo>
                    <a:pt x="83" y="17"/>
                  </a:lnTo>
                  <a:lnTo>
                    <a:pt x="83" y="17"/>
                  </a:lnTo>
                  <a:close/>
                </a:path>
              </a:pathLst>
            </a:custGeom>
            <a:solidFill>
              <a:srgbClr val="F59E9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82" name="Freeform 262"/>
            <p:cNvSpPr>
              <a:spLocks/>
            </p:cNvSpPr>
            <p:nvPr/>
          </p:nvSpPr>
          <p:spPr bwMode="auto">
            <a:xfrm>
              <a:off x="2123" y="2186"/>
              <a:ext cx="348" cy="399"/>
            </a:xfrm>
            <a:custGeom>
              <a:avLst/>
              <a:gdLst/>
              <a:ahLst/>
              <a:cxnLst>
                <a:cxn ang="0">
                  <a:pos x="79" y="15"/>
                </a:cxn>
                <a:cxn ang="0">
                  <a:pos x="97" y="555"/>
                </a:cxn>
                <a:cxn ang="0">
                  <a:pos x="136" y="566"/>
                </a:cxn>
                <a:cxn ang="0">
                  <a:pos x="151" y="646"/>
                </a:cxn>
                <a:cxn ang="0">
                  <a:pos x="0" y="634"/>
                </a:cxn>
                <a:cxn ang="0">
                  <a:pos x="694" y="797"/>
                </a:cxn>
                <a:cxn ang="0">
                  <a:pos x="661" y="0"/>
                </a:cxn>
                <a:cxn ang="0">
                  <a:pos x="79" y="15"/>
                </a:cxn>
                <a:cxn ang="0">
                  <a:pos x="79" y="15"/>
                </a:cxn>
              </a:cxnLst>
              <a:rect l="0" t="0" r="r" b="b"/>
              <a:pathLst>
                <a:path w="694" h="797">
                  <a:moveTo>
                    <a:pt x="79" y="15"/>
                  </a:moveTo>
                  <a:lnTo>
                    <a:pt x="97" y="555"/>
                  </a:lnTo>
                  <a:lnTo>
                    <a:pt x="136" y="566"/>
                  </a:lnTo>
                  <a:lnTo>
                    <a:pt x="151" y="646"/>
                  </a:lnTo>
                  <a:lnTo>
                    <a:pt x="0" y="634"/>
                  </a:lnTo>
                  <a:lnTo>
                    <a:pt x="694" y="797"/>
                  </a:lnTo>
                  <a:lnTo>
                    <a:pt x="661" y="0"/>
                  </a:lnTo>
                  <a:lnTo>
                    <a:pt x="79" y="15"/>
                  </a:lnTo>
                  <a:lnTo>
                    <a:pt x="79" y="15"/>
                  </a:lnTo>
                  <a:close/>
                </a:path>
              </a:pathLst>
            </a:custGeom>
            <a:solidFill>
              <a:srgbClr val="F59E9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83" name="Freeform 263"/>
            <p:cNvSpPr>
              <a:spLocks/>
            </p:cNvSpPr>
            <p:nvPr/>
          </p:nvSpPr>
          <p:spPr bwMode="auto">
            <a:xfrm>
              <a:off x="1194" y="2199"/>
              <a:ext cx="584" cy="317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526" y="632"/>
                </a:cxn>
                <a:cxn ang="0">
                  <a:pos x="1105" y="619"/>
                </a:cxn>
                <a:cxn ang="0">
                  <a:pos x="1105" y="565"/>
                </a:cxn>
                <a:cxn ang="0">
                  <a:pos x="1169" y="557"/>
                </a:cxn>
                <a:cxn ang="0">
                  <a:pos x="1147" y="0"/>
                </a:cxn>
                <a:cxn ang="0">
                  <a:pos x="0" y="14"/>
                </a:cxn>
                <a:cxn ang="0">
                  <a:pos x="0" y="14"/>
                </a:cxn>
              </a:cxnLst>
              <a:rect l="0" t="0" r="r" b="b"/>
              <a:pathLst>
                <a:path w="1169" h="632">
                  <a:moveTo>
                    <a:pt x="0" y="14"/>
                  </a:moveTo>
                  <a:lnTo>
                    <a:pt x="526" y="632"/>
                  </a:lnTo>
                  <a:lnTo>
                    <a:pt x="1105" y="619"/>
                  </a:lnTo>
                  <a:lnTo>
                    <a:pt x="1105" y="565"/>
                  </a:lnTo>
                  <a:lnTo>
                    <a:pt x="1169" y="557"/>
                  </a:lnTo>
                  <a:lnTo>
                    <a:pt x="1147" y="0"/>
                  </a:lnTo>
                  <a:lnTo>
                    <a:pt x="0" y="14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F59E9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84" name="Freeform 264"/>
            <p:cNvSpPr>
              <a:spLocks/>
            </p:cNvSpPr>
            <p:nvPr/>
          </p:nvSpPr>
          <p:spPr bwMode="auto">
            <a:xfrm>
              <a:off x="1110" y="1726"/>
              <a:ext cx="104" cy="166"/>
            </a:xfrm>
            <a:custGeom>
              <a:avLst/>
              <a:gdLst/>
              <a:ahLst/>
              <a:cxnLst>
                <a:cxn ang="0">
                  <a:pos x="208" y="0"/>
                </a:cxn>
                <a:cxn ang="0">
                  <a:pos x="208" y="326"/>
                </a:cxn>
                <a:cxn ang="0">
                  <a:pos x="0" y="332"/>
                </a:cxn>
                <a:cxn ang="0">
                  <a:pos x="14" y="187"/>
                </a:cxn>
                <a:cxn ang="0">
                  <a:pos x="208" y="0"/>
                </a:cxn>
                <a:cxn ang="0">
                  <a:pos x="208" y="0"/>
                </a:cxn>
              </a:cxnLst>
              <a:rect l="0" t="0" r="r" b="b"/>
              <a:pathLst>
                <a:path w="208" h="332">
                  <a:moveTo>
                    <a:pt x="208" y="0"/>
                  </a:moveTo>
                  <a:lnTo>
                    <a:pt x="208" y="326"/>
                  </a:lnTo>
                  <a:lnTo>
                    <a:pt x="0" y="332"/>
                  </a:lnTo>
                  <a:lnTo>
                    <a:pt x="14" y="187"/>
                  </a:lnTo>
                  <a:lnTo>
                    <a:pt x="208" y="0"/>
                  </a:lnTo>
                  <a:lnTo>
                    <a:pt x="208" y="0"/>
                  </a:lnTo>
                  <a:close/>
                </a:path>
              </a:pathLst>
            </a:custGeom>
            <a:solidFill>
              <a:srgbClr val="F59E9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85" name="Freeform 265"/>
            <p:cNvSpPr>
              <a:spLocks/>
            </p:cNvSpPr>
            <p:nvPr/>
          </p:nvSpPr>
          <p:spPr bwMode="auto">
            <a:xfrm>
              <a:off x="1211" y="1552"/>
              <a:ext cx="392" cy="339"/>
            </a:xfrm>
            <a:custGeom>
              <a:avLst/>
              <a:gdLst/>
              <a:ahLst/>
              <a:cxnLst>
                <a:cxn ang="0">
                  <a:pos x="0" y="322"/>
                </a:cxn>
                <a:cxn ang="0">
                  <a:pos x="579" y="314"/>
                </a:cxn>
                <a:cxn ang="0">
                  <a:pos x="584" y="679"/>
                </a:cxn>
                <a:cxn ang="0">
                  <a:pos x="779" y="673"/>
                </a:cxn>
                <a:cxn ang="0">
                  <a:pos x="784" y="442"/>
                </a:cxn>
                <a:cxn ang="0">
                  <a:pos x="313" y="0"/>
                </a:cxn>
                <a:cxn ang="0">
                  <a:pos x="0" y="322"/>
                </a:cxn>
                <a:cxn ang="0">
                  <a:pos x="0" y="322"/>
                </a:cxn>
              </a:cxnLst>
              <a:rect l="0" t="0" r="r" b="b"/>
              <a:pathLst>
                <a:path w="784" h="679">
                  <a:moveTo>
                    <a:pt x="0" y="322"/>
                  </a:moveTo>
                  <a:lnTo>
                    <a:pt x="579" y="314"/>
                  </a:lnTo>
                  <a:lnTo>
                    <a:pt x="584" y="679"/>
                  </a:lnTo>
                  <a:lnTo>
                    <a:pt x="779" y="673"/>
                  </a:lnTo>
                  <a:lnTo>
                    <a:pt x="784" y="442"/>
                  </a:lnTo>
                  <a:lnTo>
                    <a:pt x="313" y="0"/>
                  </a:lnTo>
                  <a:lnTo>
                    <a:pt x="0" y="322"/>
                  </a:lnTo>
                  <a:lnTo>
                    <a:pt x="0" y="322"/>
                  </a:lnTo>
                  <a:close/>
                </a:path>
              </a:pathLst>
            </a:custGeom>
            <a:solidFill>
              <a:srgbClr val="F59E9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86" name="Freeform 266"/>
            <p:cNvSpPr>
              <a:spLocks/>
            </p:cNvSpPr>
            <p:nvPr/>
          </p:nvSpPr>
          <p:spPr bwMode="auto">
            <a:xfrm>
              <a:off x="2319" y="3340"/>
              <a:ext cx="105" cy="29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4" y="0"/>
                </a:cxn>
                <a:cxn ang="0">
                  <a:pos x="37" y="109"/>
                </a:cxn>
                <a:cxn ang="0">
                  <a:pos x="101" y="109"/>
                </a:cxn>
                <a:cxn ang="0">
                  <a:pos x="87" y="189"/>
                </a:cxn>
                <a:cxn ang="0">
                  <a:pos x="130" y="239"/>
                </a:cxn>
                <a:cxn ang="0">
                  <a:pos x="101" y="303"/>
                </a:cxn>
                <a:cxn ang="0">
                  <a:pos x="165" y="317"/>
                </a:cxn>
                <a:cxn ang="0">
                  <a:pos x="165" y="418"/>
                </a:cxn>
                <a:cxn ang="0">
                  <a:pos x="209" y="534"/>
                </a:cxn>
                <a:cxn ang="0">
                  <a:pos x="71" y="598"/>
                </a:cxn>
                <a:cxn ang="0">
                  <a:pos x="7" y="569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09" h="598">
                  <a:moveTo>
                    <a:pt x="0" y="0"/>
                  </a:moveTo>
                  <a:lnTo>
                    <a:pt x="64" y="0"/>
                  </a:lnTo>
                  <a:lnTo>
                    <a:pt x="37" y="109"/>
                  </a:lnTo>
                  <a:lnTo>
                    <a:pt x="101" y="109"/>
                  </a:lnTo>
                  <a:lnTo>
                    <a:pt x="87" y="189"/>
                  </a:lnTo>
                  <a:lnTo>
                    <a:pt x="130" y="239"/>
                  </a:lnTo>
                  <a:lnTo>
                    <a:pt x="101" y="303"/>
                  </a:lnTo>
                  <a:lnTo>
                    <a:pt x="165" y="317"/>
                  </a:lnTo>
                  <a:lnTo>
                    <a:pt x="165" y="418"/>
                  </a:lnTo>
                  <a:lnTo>
                    <a:pt x="209" y="534"/>
                  </a:lnTo>
                  <a:lnTo>
                    <a:pt x="71" y="598"/>
                  </a:lnTo>
                  <a:lnTo>
                    <a:pt x="7" y="569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7695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87" name="Freeform 267"/>
            <p:cNvSpPr>
              <a:spLocks/>
            </p:cNvSpPr>
            <p:nvPr/>
          </p:nvSpPr>
          <p:spPr bwMode="auto">
            <a:xfrm>
              <a:off x="1456" y="2833"/>
              <a:ext cx="130" cy="4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3" y="727"/>
                </a:cxn>
                <a:cxn ang="0">
                  <a:pos x="260" y="857"/>
                </a:cxn>
                <a:cxn ang="0">
                  <a:pos x="0" y="84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60" h="857">
                  <a:moveTo>
                    <a:pt x="0" y="0"/>
                  </a:moveTo>
                  <a:lnTo>
                    <a:pt x="253" y="727"/>
                  </a:lnTo>
                  <a:lnTo>
                    <a:pt x="260" y="857"/>
                  </a:lnTo>
                  <a:lnTo>
                    <a:pt x="0" y="8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7695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88" name="Freeform 268"/>
            <p:cNvSpPr>
              <a:spLocks/>
            </p:cNvSpPr>
            <p:nvPr/>
          </p:nvSpPr>
          <p:spPr bwMode="auto">
            <a:xfrm>
              <a:off x="1616" y="2669"/>
              <a:ext cx="792" cy="90"/>
            </a:xfrm>
            <a:custGeom>
              <a:avLst/>
              <a:gdLst/>
              <a:ahLst/>
              <a:cxnLst>
                <a:cxn ang="0">
                  <a:pos x="0" y="33"/>
                </a:cxn>
                <a:cxn ang="0">
                  <a:pos x="1579" y="0"/>
                </a:cxn>
                <a:cxn ang="0">
                  <a:pos x="1583" y="155"/>
                </a:cxn>
                <a:cxn ang="0">
                  <a:pos x="112" y="180"/>
                </a:cxn>
                <a:cxn ang="0">
                  <a:pos x="0" y="33"/>
                </a:cxn>
                <a:cxn ang="0">
                  <a:pos x="0" y="33"/>
                </a:cxn>
              </a:cxnLst>
              <a:rect l="0" t="0" r="r" b="b"/>
              <a:pathLst>
                <a:path w="1583" h="180">
                  <a:moveTo>
                    <a:pt x="0" y="33"/>
                  </a:moveTo>
                  <a:lnTo>
                    <a:pt x="1579" y="0"/>
                  </a:lnTo>
                  <a:lnTo>
                    <a:pt x="1583" y="155"/>
                  </a:lnTo>
                  <a:lnTo>
                    <a:pt x="112" y="180"/>
                  </a:lnTo>
                  <a:lnTo>
                    <a:pt x="0" y="33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rgbClr val="C7695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89" name="Freeform 269"/>
            <p:cNvSpPr>
              <a:spLocks/>
            </p:cNvSpPr>
            <p:nvPr/>
          </p:nvSpPr>
          <p:spPr bwMode="auto">
            <a:xfrm>
              <a:off x="1123" y="2078"/>
              <a:ext cx="1337" cy="159"/>
            </a:xfrm>
            <a:custGeom>
              <a:avLst/>
              <a:gdLst/>
              <a:ahLst/>
              <a:cxnLst>
                <a:cxn ang="0">
                  <a:pos x="0" y="79"/>
                </a:cxn>
                <a:cxn ang="0">
                  <a:pos x="2649" y="0"/>
                </a:cxn>
                <a:cxn ang="0">
                  <a:pos x="2674" y="248"/>
                </a:cxn>
                <a:cxn ang="0">
                  <a:pos x="180" y="318"/>
                </a:cxn>
                <a:cxn ang="0">
                  <a:pos x="0" y="79"/>
                </a:cxn>
                <a:cxn ang="0">
                  <a:pos x="0" y="79"/>
                </a:cxn>
              </a:cxnLst>
              <a:rect l="0" t="0" r="r" b="b"/>
              <a:pathLst>
                <a:path w="2674" h="318">
                  <a:moveTo>
                    <a:pt x="0" y="79"/>
                  </a:moveTo>
                  <a:lnTo>
                    <a:pt x="2649" y="0"/>
                  </a:lnTo>
                  <a:lnTo>
                    <a:pt x="2674" y="248"/>
                  </a:lnTo>
                  <a:lnTo>
                    <a:pt x="180" y="318"/>
                  </a:lnTo>
                  <a:lnTo>
                    <a:pt x="0" y="79"/>
                  </a:lnTo>
                  <a:lnTo>
                    <a:pt x="0" y="79"/>
                  </a:lnTo>
                  <a:close/>
                </a:path>
              </a:pathLst>
            </a:custGeom>
            <a:solidFill>
              <a:srgbClr val="C7695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90" name="Freeform 270"/>
            <p:cNvSpPr>
              <a:spLocks/>
            </p:cNvSpPr>
            <p:nvPr/>
          </p:nvSpPr>
          <p:spPr bwMode="auto">
            <a:xfrm>
              <a:off x="783" y="2663"/>
              <a:ext cx="245" cy="159"/>
            </a:xfrm>
            <a:custGeom>
              <a:avLst/>
              <a:gdLst/>
              <a:ahLst/>
              <a:cxnLst>
                <a:cxn ang="0">
                  <a:pos x="490" y="37"/>
                </a:cxn>
                <a:cxn ang="0">
                  <a:pos x="332" y="231"/>
                </a:cxn>
                <a:cxn ang="0">
                  <a:pos x="210" y="218"/>
                </a:cxn>
                <a:cxn ang="0">
                  <a:pos x="130" y="318"/>
                </a:cxn>
                <a:cxn ang="0">
                  <a:pos x="0" y="218"/>
                </a:cxn>
                <a:cxn ang="0">
                  <a:pos x="144" y="0"/>
                </a:cxn>
                <a:cxn ang="0">
                  <a:pos x="490" y="37"/>
                </a:cxn>
                <a:cxn ang="0">
                  <a:pos x="490" y="37"/>
                </a:cxn>
              </a:cxnLst>
              <a:rect l="0" t="0" r="r" b="b"/>
              <a:pathLst>
                <a:path w="490" h="318">
                  <a:moveTo>
                    <a:pt x="490" y="37"/>
                  </a:moveTo>
                  <a:lnTo>
                    <a:pt x="332" y="231"/>
                  </a:lnTo>
                  <a:lnTo>
                    <a:pt x="210" y="218"/>
                  </a:lnTo>
                  <a:lnTo>
                    <a:pt x="130" y="318"/>
                  </a:lnTo>
                  <a:lnTo>
                    <a:pt x="0" y="218"/>
                  </a:lnTo>
                  <a:lnTo>
                    <a:pt x="144" y="0"/>
                  </a:lnTo>
                  <a:lnTo>
                    <a:pt x="490" y="37"/>
                  </a:lnTo>
                  <a:lnTo>
                    <a:pt x="490" y="37"/>
                  </a:lnTo>
                  <a:close/>
                </a:path>
              </a:pathLst>
            </a:custGeom>
            <a:solidFill>
              <a:srgbClr val="C7695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91" name="Freeform 271"/>
            <p:cNvSpPr>
              <a:spLocks/>
            </p:cNvSpPr>
            <p:nvPr/>
          </p:nvSpPr>
          <p:spPr bwMode="auto">
            <a:xfrm>
              <a:off x="1053" y="1471"/>
              <a:ext cx="606" cy="348"/>
            </a:xfrm>
            <a:custGeom>
              <a:avLst/>
              <a:gdLst/>
              <a:ahLst/>
              <a:cxnLst>
                <a:cxn ang="0">
                  <a:pos x="0" y="627"/>
                </a:cxn>
                <a:cxn ang="0">
                  <a:pos x="17" y="697"/>
                </a:cxn>
                <a:cxn ang="0">
                  <a:pos x="598" y="116"/>
                </a:cxn>
                <a:cxn ang="0">
                  <a:pos x="1182" y="693"/>
                </a:cxn>
                <a:cxn ang="0">
                  <a:pos x="1213" y="582"/>
                </a:cxn>
                <a:cxn ang="0">
                  <a:pos x="594" y="0"/>
                </a:cxn>
                <a:cxn ang="0">
                  <a:pos x="0" y="627"/>
                </a:cxn>
                <a:cxn ang="0">
                  <a:pos x="0" y="627"/>
                </a:cxn>
              </a:cxnLst>
              <a:rect l="0" t="0" r="r" b="b"/>
              <a:pathLst>
                <a:path w="1213" h="697">
                  <a:moveTo>
                    <a:pt x="0" y="627"/>
                  </a:moveTo>
                  <a:lnTo>
                    <a:pt x="17" y="697"/>
                  </a:lnTo>
                  <a:lnTo>
                    <a:pt x="598" y="116"/>
                  </a:lnTo>
                  <a:lnTo>
                    <a:pt x="1182" y="693"/>
                  </a:lnTo>
                  <a:lnTo>
                    <a:pt x="1213" y="582"/>
                  </a:lnTo>
                  <a:lnTo>
                    <a:pt x="594" y="0"/>
                  </a:lnTo>
                  <a:lnTo>
                    <a:pt x="0" y="627"/>
                  </a:lnTo>
                  <a:lnTo>
                    <a:pt x="0" y="627"/>
                  </a:lnTo>
                  <a:close/>
                </a:path>
              </a:pathLst>
            </a:custGeom>
            <a:solidFill>
              <a:srgbClr val="A65F2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92" name="Freeform 272"/>
            <p:cNvSpPr>
              <a:spLocks/>
            </p:cNvSpPr>
            <p:nvPr/>
          </p:nvSpPr>
          <p:spPr bwMode="auto">
            <a:xfrm>
              <a:off x="241" y="1653"/>
              <a:ext cx="955" cy="605"/>
            </a:xfrm>
            <a:custGeom>
              <a:avLst/>
              <a:gdLst/>
              <a:ahLst/>
              <a:cxnLst>
                <a:cxn ang="0">
                  <a:pos x="0" y="1012"/>
                </a:cxn>
                <a:cxn ang="0">
                  <a:pos x="892" y="0"/>
                </a:cxn>
                <a:cxn ang="0">
                  <a:pos x="1909" y="1098"/>
                </a:cxn>
                <a:cxn ang="0">
                  <a:pos x="1793" y="1208"/>
                </a:cxn>
                <a:cxn ang="0">
                  <a:pos x="906" y="205"/>
                </a:cxn>
                <a:cxn ang="0">
                  <a:pos x="149" y="1073"/>
                </a:cxn>
                <a:cxn ang="0">
                  <a:pos x="0" y="1012"/>
                </a:cxn>
                <a:cxn ang="0">
                  <a:pos x="0" y="1012"/>
                </a:cxn>
              </a:cxnLst>
              <a:rect l="0" t="0" r="r" b="b"/>
              <a:pathLst>
                <a:path w="1909" h="1208">
                  <a:moveTo>
                    <a:pt x="0" y="1012"/>
                  </a:moveTo>
                  <a:lnTo>
                    <a:pt x="892" y="0"/>
                  </a:lnTo>
                  <a:lnTo>
                    <a:pt x="1909" y="1098"/>
                  </a:lnTo>
                  <a:lnTo>
                    <a:pt x="1793" y="1208"/>
                  </a:lnTo>
                  <a:lnTo>
                    <a:pt x="906" y="205"/>
                  </a:lnTo>
                  <a:lnTo>
                    <a:pt x="149" y="1073"/>
                  </a:lnTo>
                  <a:lnTo>
                    <a:pt x="0" y="1012"/>
                  </a:lnTo>
                  <a:lnTo>
                    <a:pt x="0" y="1012"/>
                  </a:lnTo>
                  <a:close/>
                </a:path>
              </a:pathLst>
            </a:custGeom>
            <a:solidFill>
              <a:srgbClr val="A65F2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93" name="Freeform 273"/>
            <p:cNvSpPr>
              <a:spLocks/>
            </p:cNvSpPr>
            <p:nvPr/>
          </p:nvSpPr>
          <p:spPr bwMode="auto">
            <a:xfrm>
              <a:off x="146" y="2071"/>
              <a:ext cx="174" cy="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" y="111"/>
                </a:cxn>
                <a:cxn ang="0">
                  <a:pos x="243" y="116"/>
                </a:cxn>
                <a:cxn ang="0">
                  <a:pos x="350" y="1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50" h="116">
                  <a:moveTo>
                    <a:pt x="0" y="0"/>
                  </a:moveTo>
                  <a:lnTo>
                    <a:pt x="10" y="111"/>
                  </a:lnTo>
                  <a:lnTo>
                    <a:pt x="243" y="116"/>
                  </a:lnTo>
                  <a:lnTo>
                    <a:pt x="350" y="1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5706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94" name="Freeform 274"/>
            <p:cNvSpPr>
              <a:spLocks/>
            </p:cNvSpPr>
            <p:nvPr/>
          </p:nvSpPr>
          <p:spPr bwMode="auto">
            <a:xfrm>
              <a:off x="447" y="2784"/>
              <a:ext cx="400" cy="66"/>
            </a:xfrm>
            <a:custGeom>
              <a:avLst/>
              <a:gdLst/>
              <a:ahLst/>
              <a:cxnLst>
                <a:cxn ang="0">
                  <a:pos x="0" y="39"/>
                </a:cxn>
                <a:cxn ang="0">
                  <a:pos x="4" y="120"/>
                </a:cxn>
                <a:cxn ang="0">
                  <a:pos x="223" y="132"/>
                </a:cxn>
                <a:cxn ang="0">
                  <a:pos x="800" y="130"/>
                </a:cxn>
                <a:cxn ang="0">
                  <a:pos x="798" y="39"/>
                </a:cxn>
                <a:cxn ang="0">
                  <a:pos x="743" y="0"/>
                </a:cxn>
                <a:cxn ang="0">
                  <a:pos x="0" y="39"/>
                </a:cxn>
                <a:cxn ang="0">
                  <a:pos x="0" y="39"/>
                </a:cxn>
              </a:cxnLst>
              <a:rect l="0" t="0" r="r" b="b"/>
              <a:pathLst>
                <a:path w="800" h="132">
                  <a:moveTo>
                    <a:pt x="0" y="39"/>
                  </a:moveTo>
                  <a:lnTo>
                    <a:pt x="4" y="120"/>
                  </a:lnTo>
                  <a:lnTo>
                    <a:pt x="223" y="132"/>
                  </a:lnTo>
                  <a:lnTo>
                    <a:pt x="800" y="130"/>
                  </a:lnTo>
                  <a:lnTo>
                    <a:pt x="798" y="39"/>
                  </a:lnTo>
                  <a:lnTo>
                    <a:pt x="743" y="0"/>
                  </a:lnTo>
                  <a:lnTo>
                    <a:pt x="0" y="39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B8B8D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95" name="Freeform 275"/>
            <p:cNvSpPr>
              <a:spLocks/>
            </p:cNvSpPr>
            <p:nvPr/>
          </p:nvSpPr>
          <p:spPr bwMode="auto">
            <a:xfrm>
              <a:off x="534" y="2213"/>
              <a:ext cx="117" cy="122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0" y="245"/>
                </a:cxn>
                <a:cxn ang="0">
                  <a:pos x="234" y="243"/>
                </a:cxn>
                <a:cxn ang="0">
                  <a:pos x="231" y="223"/>
                </a:cxn>
                <a:cxn ang="0">
                  <a:pos x="38" y="221"/>
                </a:cxn>
                <a:cxn ang="0">
                  <a:pos x="38" y="97"/>
                </a:cxn>
                <a:cxn ang="0">
                  <a:pos x="231" y="91"/>
                </a:cxn>
                <a:cxn ang="0">
                  <a:pos x="231" y="0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234" h="245">
                  <a:moveTo>
                    <a:pt x="0" y="18"/>
                  </a:moveTo>
                  <a:lnTo>
                    <a:pt x="0" y="245"/>
                  </a:lnTo>
                  <a:lnTo>
                    <a:pt x="234" y="243"/>
                  </a:lnTo>
                  <a:lnTo>
                    <a:pt x="231" y="223"/>
                  </a:lnTo>
                  <a:lnTo>
                    <a:pt x="38" y="221"/>
                  </a:lnTo>
                  <a:lnTo>
                    <a:pt x="38" y="97"/>
                  </a:lnTo>
                  <a:lnTo>
                    <a:pt x="231" y="91"/>
                  </a:lnTo>
                  <a:lnTo>
                    <a:pt x="231" y="0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8989A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96" name="Freeform 276"/>
            <p:cNvSpPr>
              <a:spLocks/>
            </p:cNvSpPr>
            <p:nvPr/>
          </p:nvSpPr>
          <p:spPr bwMode="auto">
            <a:xfrm>
              <a:off x="721" y="2214"/>
              <a:ext cx="119" cy="111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219"/>
                </a:cxn>
                <a:cxn ang="0">
                  <a:pos x="235" y="221"/>
                </a:cxn>
                <a:cxn ang="0">
                  <a:pos x="235" y="204"/>
                </a:cxn>
                <a:cxn ang="0">
                  <a:pos x="45" y="204"/>
                </a:cxn>
                <a:cxn ang="0">
                  <a:pos x="45" y="89"/>
                </a:cxn>
                <a:cxn ang="0">
                  <a:pos x="237" y="91"/>
                </a:cxn>
                <a:cxn ang="0">
                  <a:pos x="237" y="0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237" h="221">
                  <a:moveTo>
                    <a:pt x="6" y="6"/>
                  </a:moveTo>
                  <a:lnTo>
                    <a:pt x="0" y="219"/>
                  </a:lnTo>
                  <a:lnTo>
                    <a:pt x="235" y="221"/>
                  </a:lnTo>
                  <a:lnTo>
                    <a:pt x="235" y="204"/>
                  </a:lnTo>
                  <a:lnTo>
                    <a:pt x="45" y="204"/>
                  </a:lnTo>
                  <a:lnTo>
                    <a:pt x="45" y="89"/>
                  </a:lnTo>
                  <a:lnTo>
                    <a:pt x="237" y="91"/>
                  </a:lnTo>
                  <a:lnTo>
                    <a:pt x="237" y="0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8989A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97" name="Freeform 277"/>
            <p:cNvSpPr>
              <a:spLocks/>
            </p:cNvSpPr>
            <p:nvPr/>
          </p:nvSpPr>
          <p:spPr bwMode="auto">
            <a:xfrm>
              <a:off x="427" y="1750"/>
              <a:ext cx="293" cy="375"/>
            </a:xfrm>
            <a:custGeom>
              <a:avLst/>
              <a:gdLst/>
              <a:ahLst/>
              <a:cxnLst>
                <a:cxn ang="0">
                  <a:pos x="586" y="70"/>
                </a:cxn>
                <a:cxn ang="0">
                  <a:pos x="8" y="749"/>
                </a:cxn>
                <a:cxn ang="0">
                  <a:pos x="0" y="630"/>
                </a:cxn>
                <a:cxn ang="0">
                  <a:pos x="536" y="0"/>
                </a:cxn>
                <a:cxn ang="0">
                  <a:pos x="586" y="70"/>
                </a:cxn>
                <a:cxn ang="0">
                  <a:pos x="586" y="70"/>
                </a:cxn>
              </a:cxnLst>
              <a:rect l="0" t="0" r="r" b="b"/>
              <a:pathLst>
                <a:path w="586" h="749">
                  <a:moveTo>
                    <a:pt x="586" y="70"/>
                  </a:moveTo>
                  <a:lnTo>
                    <a:pt x="8" y="749"/>
                  </a:lnTo>
                  <a:lnTo>
                    <a:pt x="0" y="630"/>
                  </a:lnTo>
                  <a:lnTo>
                    <a:pt x="536" y="0"/>
                  </a:lnTo>
                  <a:lnTo>
                    <a:pt x="586" y="70"/>
                  </a:lnTo>
                  <a:lnTo>
                    <a:pt x="586" y="70"/>
                  </a:lnTo>
                  <a:close/>
                </a:path>
              </a:pathLst>
            </a:custGeom>
            <a:solidFill>
              <a:srgbClr val="B8B8D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98" name="Freeform 278"/>
            <p:cNvSpPr>
              <a:spLocks/>
            </p:cNvSpPr>
            <p:nvPr/>
          </p:nvSpPr>
          <p:spPr bwMode="auto">
            <a:xfrm>
              <a:off x="850" y="2280"/>
              <a:ext cx="700" cy="405"/>
            </a:xfrm>
            <a:custGeom>
              <a:avLst/>
              <a:gdLst/>
              <a:ahLst/>
              <a:cxnLst>
                <a:cxn ang="0">
                  <a:pos x="0" y="795"/>
                </a:cxn>
                <a:cxn ang="0">
                  <a:pos x="668" y="0"/>
                </a:cxn>
                <a:cxn ang="0">
                  <a:pos x="810" y="118"/>
                </a:cxn>
                <a:cxn ang="0">
                  <a:pos x="1400" y="803"/>
                </a:cxn>
                <a:cxn ang="0">
                  <a:pos x="1291" y="778"/>
                </a:cxn>
                <a:cxn ang="0">
                  <a:pos x="819" y="244"/>
                </a:cxn>
                <a:cxn ang="0">
                  <a:pos x="334" y="811"/>
                </a:cxn>
                <a:cxn ang="0">
                  <a:pos x="0" y="795"/>
                </a:cxn>
                <a:cxn ang="0">
                  <a:pos x="0" y="795"/>
                </a:cxn>
              </a:cxnLst>
              <a:rect l="0" t="0" r="r" b="b"/>
              <a:pathLst>
                <a:path w="1400" h="811">
                  <a:moveTo>
                    <a:pt x="0" y="795"/>
                  </a:moveTo>
                  <a:lnTo>
                    <a:pt x="668" y="0"/>
                  </a:lnTo>
                  <a:lnTo>
                    <a:pt x="810" y="118"/>
                  </a:lnTo>
                  <a:lnTo>
                    <a:pt x="1400" y="803"/>
                  </a:lnTo>
                  <a:lnTo>
                    <a:pt x="1291" y="778"/>
                  </a:lnTo>
                  <a:lnTo>
                    <a:pt x="819" y="244"/>
                  </a:lnTo>
                  <a:lnTo>
                    <a:pt x="334" y="811"/>
                  </a:lnTo>
                  <a:lnTo>
                    <a:pt x="0" y="795"/>
                  </a:lnTo>
                  <a:lnTo>
                    <a:pt x="0" y="795"/>
                  </a:lnTo>
                  <a:close/>
                </a:path>
              </a:pathLst>
            </a:custGeom>
            <a:solidFill>
              <a:srgbClr val="B8B8D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99" name="Freeform 279"/>
            <p:cNvSpPr>
              <a:spLocks/>
            </p:cNvSpPr>
            <p:nvPr/>
          </p:nvSpPr>
          <p:spPr bwMode="auto">
            <a:xfrm>
              <a:off x="1415" y="2810"/>
              <a:ext cx="45" cy="162"/>
            </a:xfrm>
            <a:custGeom>
              <a:avLst/>
              <a:gdLst/>
              <a:ahLst/>
              <a:cxnLst>
                <a:cxn ang="0">
                  <a:pos x="81" y="0"/>
                </a:cxn>
                <a:cxn ang="0">
                  <a:pos x="6" y="154"/>
                </a:cxn>
                <a:cxn ang="0">
                  <a:pos x="0" y="270"/>
                </a:cxn>
                <a:cxn ang="0">
                  <a:pos x="89" y="324"/>
                </a:cxn>
                <a:cxn ang="0">
                  <a:pos x="81" y="0"/>
                </a:cxn>
                <a:cxn ang="0">
                  <a:pos x="81" y="0"/>
                </a:cxn>
              </a:cxnLst>
              <a:rect l="0" t="0" r="r" b="b"/>
              <a:pathLst>
                <a:path w="89" h="324">
                  <a:moveTo>
                    <a:pt x="81" y="0"/>
                  </a:moveTo>
                  <a:lnTo>
                    <a:pt x="6" y="154"/>
                  </a:lnTo>
                  <a:lnTo>
                    <a:pt x="0" y="270"/>
                  </a:lnTo>
                  <a:lnTo>
                    <a:pt x="89" y="324"/>
                  </a:lnTo>
                  <a:lnTo>
                    <a:pt x="81" y="0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B8B8D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00" name="Freeform 280"/>
            <p:cNvSpPr>
              <a:spLocks/>
            </p:cNvSpPr>
            <p:nvPr/>
          </p:nvSpPr>
          <p:spPr bwMode="auto">
            <a:xfrm>
              <a:off x="1771" y="2148"/>
              <a:ext cx="391" cy="101"/>
            </a:xfrm>
            <a:custGeom>
              <a:avLst/>
              <a:gdLst/>
              <a:ahLst/>
              <a:cxnLst>
                <a:cxn ang="0">
                  <a:pos x="10" y="202"/>
                </a:cxn>
                <a:cxn ang="0">
                  <a:pos x="78" y="200"/>
                </a:cxn>
                <a:cxn ang="0">
                  <a:pos x="80" y="80"/>
                </a:cxn>
                <a:cxn ang="0">
                  <a:pos x="318" y="84"/>
                </a:cxn>
                <a:cxn ang="0">
                  <a:pos x="334" y="188"/>
                </a:cxn>
                <a:cxn ang="0">
                  <a:pos x="464" y="186"/>
                </a:cxn>
                <a:cxn ang="0">
                  <a:pos x="466" y="84"/>
                </a:cxn>
                <a:cxn ang="0">
                  <a:pos x="709" y="87"/>
                </a:cxn>
                <a:cxn ang="0">
                  <a:pos x="724" y="171"/>
                </a:cxn>
                <a:cxn ang="0">
                  <a:pos x="782" y="177"/>
                </a:cxn>
                <a:cxn ang="0">
                  <a:pos x="782" y="0"/>
                </a:cxn>
                <a:cxn ang="0">
                  <a:pos x="0" y="18"/>
                </a:cxn>
                <a:cxn ang="0">
                  <a:pos x="10" y="202"/>
                </a:cxn>
                <a:cxn ang="0">
                  <a:pos x="10" y="202"/>
                </a:cxn>
              </a:cxnLst>
              <a:rect l="0" t="0" r="r" b="b"/>
              <a:pathLst>
                <a:path w="782" h="202">
                  <a:moveTo>
                    <a:pt x="10" y="202"/>
                  </a:moveTo>
                  <a:lnTo>
                    <a:pt x="78" y="200"/>
                  </a:lnTo>
                  <a:lnTo>
                    <a:pt x="80" y="80"/>
                  </a:lnTo>
                  <a:lnTo>
                    <a:pt x="318" y="84"/>
                  </a:lnTo>
                  <a:lnTo>
                    <a:pt x="334" y="188"/>
                  </a:lnTo>
                  <a:lnTo>
                    <a:pt x="464" y="186"/>
                  </a:lnTo>
                  <a:lnTo>
                    <a:pt x="466" y="84"/>
                  </a:lnTo>
                  <a:lnTo>
                    <a:pt x="709" y="87"/>
                  </a:lnTo>
                  <a:lnTo>
                    <a:pt x="724" y="171"/>
                  </a:lnTo>
                  <a:lnTo>
                    <a:pt x="782" y="177"/>
                  </a:lnTo>
                  <a:lnTo>
                    <a:pt x="782" y="0"/>
                  </a:lnTo>
                  <a:lnTo>
                    <a:pt x="0" y="18"/>
                  </a:lnTo>
                  <a:lnTo>
                    <a:pt x="10" y="202"/>
                  </a:lnTo>
                  <a:lnTo>
                    <a:pt x="10" y="202"/>
                  </a:lnTo>
                  <a:close/>
                </a:path>
              </a:pathLst>
            </a:custGeom>
            <a:solidFill>
              <a:srgbClr val="B8B8D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01" name="Freeform 281"/>
            <p:cNvSpPr>
              <a:spLocks/>
            </p:cNvSpPr>
            <p:nvPr/>
          </p:nvSpPr>
          <p:spPr bwMode="auto">
            <a:xfrm>
              <a:off x="1811" y="2191"/>
              <a:ext cx="123" cy="122"/>
            </a:xfrm>
            <a:custGeom>
              <a:avLst/>
              <a:gdLst/>
              <a:ahLst/>
              <a:cxnLst>
                <a:cxn ang="0">
                  <a:pos x="4" y="3"/>
                </a:cxn>
                <a:cxn ang="0">
                  <a:pos x="0" y="240"/>
                </a:cxn>
                <a:cxn ang="0">
                  <a:pos x="37" y="244"/>
                </a:cxn>
                <a:cxn ang="0">
                  <a:pos x="40" y="124"/>
                </a:cxn>
                <a:cxn ang="0">
                  <a:pos x="242" y="124"/>
                </a:cxn>
                <a:cxn ang="0">
                  <a:pos x="246" y="0"/>
                </a:cxn>
                <a:cxn ang="0">
                  <a:pos x="4" y="3"/>
                </a:cxn>
                <a:cxn ang="0">
                  <a:pos x="4" y="3"/>
                </a:cxn>
              </a:cxnLst>
              <a:rect l="0" t="0" r="r" b="b"/>
              <a:pathLst>
                <a:path w="246" h="244">
                  <a:moveTo>
                    <a:pt x="4" y="3"/>
                  </a:moveTo>
                  <a:lnTo>
                    <a:pt x="0" y="240"/>
                  </a:lnTo>
                  <a:lnTo>
                    <a:pt x="37" y="244"/>
                  </a:lnTo>
                  <a:lnTo>
                    <a:pt x="40" y="124"/>
                  </a:lnTo>
                  <a:lnTo>
                    <a:pt x="242" y="124"/>
                  </a:lnTo>
                  <a:lnTo>
                    <a:pt x="246" y="0"/>
                  </a:lnTo>
                  <a:lnTo>
                    <a:pt x="4" y="3"/>
                  </a:lnTo>
                  <a:lnTo>
                    <a:pt x="4" y="3"/>
                  </a:lnTo>
                  <a:close/>
                </a:path>
              </a:pathLst>
            </a:custGeom>
            <a:solidFill>
              <a:srgbClr val="8989A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02" name="Freeform 282"/>
            <p:cNvSpPr>
              <a:spLocks/>
            </p:cNvSpPr>
            <p:nvPr/>
          </p:nvSpPr>
          <p:spPr bwMode="auto">
            <a:xfrm>
              <a:off x="2006" y="2199"/>
              <a:ext cx="125" cy="115"/>
            </a:xfrm>
            <a:custGeom>
              <a:avLst/>
              <a:gdLst/>
              <a:ahLst/>
              <a:cxnLst>
                <a:cxn ang="0">
                  <a:pos x="6" y="10"/>
                </a:cxn>
                <a:cxn ang="0">
                  <a:pos x="0" y="221"/>
                </a:cxn>
                <a:cxn ang="0">
                  <a:pos x="163" y="231"/>
                </a:cxn>
                <a:cxn ang="0">
                  <a:pos x="161" y="138"/>
                </a:cxn>
                <a:cxn ang="0">
                  <a:pos x="250" y="95"/>
                </a:cxn>
                <a:cxn ang="0">
                  <a:pos x="239" y="0"/>
                </a:cxn>
                <a:cxn ang="0">
                  <a:pos x="6" y="10"/>
                </a:cxn>
                <a:cxn ang="0">
                  <a:pos x="6" y="10"/>
                </a:cxn>
              </a:cxnLst>
              <a:rect l="0" t="0" r="r" b="b"/>
              <a:pathLst>
                <a:path w="250" h="231">
                  <a:moveTo>
                    <a:pt x="6" y="10"/>
                  </a:moveTo>
                  <a:lnTo>
                    <a:pt x="0" y="221"/>
                  </a:lnTo>
                  <a:lnTo>
                    <a:pt x="163" y="231"/>
                  </a:lnTo>
                  <a:lnTo>
                    <a:pt x="161" y="138"/>
                  </a:lnTo>
                  <a:lnTo>
                    <a:pt x="250" y="95"/>
                  </a:lnTo>
                  <a:lnTo>
                    <a:pt x="239" y="0"/>
                  </a:lnTo>
                  <a:lnTo>
                    <a:pt x="6" y="10"/>
                  </a:lnTo>
                  <a:lnTo>
                    <a:pt x="6" y="10"/>
                  </a:lnTo>
                  <a:close/>
                </a:path>
              </a:pathLst>
            </a:custGeom>
            <a:solidFill>
              <a:srgbClr val="8989A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03" name="Freeform 283"/>
            <p:cNvSpPr>
              <a:spLocks/>
            </p:cNvSpPr>
            <p:nvPr/>
          </p:nvSpPr>
          <p:spPr bwMode="auto">
            <a:xfrm>
              <a:off x="1812" y="2337"/>
              <a:ext cx="124" cy="46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88"/>
                </a:cxn>
                <a:cxn ang="0">
                  <a:pos x="50" y="92"/>
                </a:cxn>
                <a:cxn ang="0">
                  <a:pos x="54" y="61"/>
                </a:cxn>
                <a:cxn ang="0">
                  <a:pos x="248" y="55"/>
                </a:cxn>
                <a:cxn ang="0">
                  <a:pos x="242" y="0"/>
                </a:cxn>
                <a:cxn ang="0">
                  <a:pos x="0" y="10"/>
                </a:cxn>
                <a:cxn ang="0">
                  <a:pos x="0" y="10"/>
                </a:cxn>
              </a:cxnLst>
              <a:rect l="0" t="0" r="r" b="b"/>
              <a:pathLst>
                <a:path w="248" h="92">
                  <a:moveTo>
                    <a:pt x="0" y="10"/>
                  </a:moveTo>
                  <a:lnTo>
                    <a:pt x="0" y="88"/>
                  </a:lnTo>
                  <a:lnTo>
                    <a:pt x="50" y="92"/>
                  </a:lnTo>
                  <a:lnTo>
                    <a:pt x="54" y="61"/>
                  </a:lnTo>
                  <a:lnTo>
                    <a:pt x="248" y="55"/>
                  </a:lnTo>
                  <a:lnTo>
                    <a:pt x="242" y="0"/>
                  </a:lnTo>
                  <a:lnTo>
                    <a:pt x="0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8989A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04" name="Freeform 284"/>
            <p:cNvSpPr>
              <a:spLocks/>
            </p:cNvSpPr>
            <p:nvPr/>
          </p:nvSpPr>
          <p:spPr bwMode="auto">
            <a:xfrm>
              <a:off x="2011" y="2340"/>
              <a:ext cx="122" cy="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84"/>
                </a:cxn>
                <a:cxn ang="0">
                  <a:pos x="44" y="78"/>
                </a:cxn>
                <a:cxn ang="0">
                  <a:pos x="44" y="62"/>
                </a:cxn>
                <a:cxn ang="0">
                  <a:pos x="244" y="51"/>
                </a:cxn>
                <a:cxn ang="0">
                  <a:pos x="2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4" h="84">
                  <a:moveTo>
                    <a:pt x="0" y="0"/>
                  </a:moveTo>
                  <a:lnTo>
                    <a:pt x="0" y="84"/>
                  </a:lnTo>
                  <a:lnTo>
                    <a:pt x="44" y="78"/>
                  </a:lnTo>
                  <a:lnTo>
                    <a:pt x="44" y="62"/>
                  </a:lnTo>
                  <a:lnTo>
                    <a:pt x="244" y="51"/>
                  </a:lnTo>
                  <a:lnTo>
                    <a:pt x="2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989A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05" name="Freeform 285"/>
            <p:cNvSpPr>
              <a:spLocks/>
            </p:cNvSpPr>
            <p:nvPr/>
          </p:nvSpPr>
          <p:spPr bwMode="auto">
            <a:xfrm>
              <a:off x="1588" y="2751"/>
              <a:ext cx="723" cy="69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0" y="79"/>
                </a:cxn>
                <a:cxn ang="0">
                  <a:pos x="64" y="138"/>
                </a:cxn>
                <a:cxn ang="0">
                  <a:pos x="255" y="138"/>
                </a:cxn>
                <a:cxn ang="0">
                  <a:pos x="301" y="105"/>
                </a:cxn>
                <a:cxn ang="0">
                  <a:pos x="447" y="116"/>
                </a:cxn>
                <a:cxn ang="0">
                  <a:pos x="647" y="118"/>
                </a:cxn>
                <a:cxn ang="0">
                  <a:pos x="701" y="87"/>
                </a:cxn>
                <a:cxn ang="0">
                  <a:pos x="788" y="108"/>
                </a:cxn>
                <a:cxn ang="0">
                  <a:pos x="996" y="108"/>
                </a:cxn>
                <a:cxn ang="0">
                  <a:pos x="1056" y="87"/>
                </a:cxn>
                <a:cxn ang="0">
                  <a:pos x="1143" y="101"/>
                </a:cxn>
                <a:cxn ang="0">
                  <a:pos x="1330" y="112"/>
                </a:cxn>
                <a:cxn ang="0">
                  <a:pos x="1446" y="62"/>
                </a:cxn>
                <a:cxn ang="0">
                  <a:pos x="1405" y="0"/>
                </a:cxn>
                <a:cxn ang="0">
                  <a:pos x="0" y="29"/>
                </a:cxn>
                <a:cxn ang="0">
                  <a:pos x="0" y="29"/>
                </a:cxn>
              </a:cxnLst>
              <a:rect l="0" t="0" r="r" b="b"/>
              <a:pathLst>
                <a:path w="1446" h="138">
                  <a:moveTo>
                    <a:pt x="0" y="29"/>
                  </a:moveTo>
                  <a:lnTo>
                    <a:pt x="0" y="79"/>
                  </a:lnTo>
                  <a:lnTo>
                    <a:pt x="64" y="138"/>
                  </a:lnTo>
                  <a:lnTo>
                    <a:pt x="255" y="138"/>
                  </a:lnTo>
                  <a:lnTo>
                    <a:pt x="301" y="105"/>
                  </a:lnTo>
                  <a:lnTo>
                    <a:pt x="447" y="116"/>
                  </a:lnTo>
                  <a:lnTo>
                    <a:pt x="647" y="118"/>
                  </a:lnTo>
                  <a:lnTo>
                    <a:pt x="701" y="87"/>
                  </a:lnTo>
                  <a:lnTo>
                    <a:pt x="788" y="108"/>
                  </a:lnTo>
                  <a:lnTo>
                    <a:pt x="996" y="108"/>
                  </a:lnTo>
                  <a:lnTo>
                    <a:pt x="1056" y="87"/>
                  </a:lnTo>
                  <a:lnTo>
                    <a:pt x="1143" y="101"/>
                  </a:lnTo>
                  <a:lnTo>
                    <a:pt x="1330" y="112"/>
                  </a:lnTo>
                  <a:lnTo>
                    <a:pt x="1446" y="62"/>
                  </a:lnTo>
                  <a:lnTo>
                    <a:pt x="1405" y="0"/>
                  </a:lnTo>
                  <a:lnTo>
                    <a:pt x="0" y="29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B8B8D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06" name="Freeform 286"/>
            <p:cNvSpPr>
              <a:spLocks/>
            </p:cNvSpPr>
            <p:nvPr/>
          </p:nvSpPr>
          <p:spPr bwMode="auto">
            <a:xfrm>
              <a:off x="135" y="1639"/>
              <a:ext cx="1064" cy="562"/>
            </a:xfrm>
            <a:custGeom>
              <a:avLst/>
              <a:gdLst/>
              <a:ahLst/>
              <a:cxnLst>
                <a:cxn ang="0">
                  <a:pos x="1112" y="0"/>
                </a:cxn>
                <a:cxn ang="0">
                  <a:pos x="344" y="846"/>
                </a:cxn>
                <a:cxn ang="0">
                  <a:pos x="0" y="846"/>
                </a:cxn>
                <a:cxn ang="0">
                  <a:pos x="47" y="919"/>
                </a:cxn>
                <a:cxn ang="0">
                  <a:pos x="355" y="923"/>
                </a:cxn>
                <a:cxn ang="0">
                  <a:pos x="1126" y="75"/>
                </a:cxn>
                <a:cxn ang="0">
                  <a:pos x="2092" y="1125"/>
                </a:cxn>
                <a:cxn ang="0">
                  <a:pos x="2127" y="1115"/>
                </a:cxn>
                <a:cxn ang="0">
                  <a:pos x="1112" y="0"/>
                </a:cxn>
                <a:cxn ang="0">
                  <a:pos x="1112" y="0"/>
                </a:cxn>
              </a:cxnLst>
              <a:rect l="0" t="0" r="r" b="b"/>
              <a:pathLst>
                <a:path w="2127" h="1125">
                  <a:moveTo>
                    <a:pt x="1112" y="0"/>
                  </a:moveTo>
                  <a:lnTo>
                    <a:pt x="344" y="846"/>
                  </a:lnTo>
                  <a:lnTo>
                    <a:pt x="0" y="846"/>
                  </a:lnTo>
                  <a:lnTo>
                    <a:pt x="47" y="919"/>
                  </a:lnTo>
                  <a:lnTo>
                    <a:pt x="355" y="923"/>
                  </a:lnTo>
                  <a:lnTo>
                    <a:pt x="1126" y="75"/>
                  </a:lnTo>
                  <a:lnTo>
                    <a:pt x="2092" y="1125"/>
                  </a:lnTo>
                  <a:lnTo>
                    <a:pt x="2127" y="1115"/>
                  </a:lnTo>
                  <a:lnTo>
                    <a:pt x="1112" y="0"/>
                  </a:lnTo>
                  <a:lnTo>
                    <a:pt x="11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07" name="Freeform 287"/>
            <p:cNvSpPr>
              <a:spLocks/>
            </p:cNvSpPr>
            <p:nvPr/>
          </p:nvSpPr>
          <p:spPr bwMode="auto">
            <a:xfrm>
              <a:off x="165" y="1735"/>
              <a:ext cx="538" cy="605"/>
            </a:xfrm>
            <a:custGeom>
              <a:avLst/>
              <a:gdLst/>
              <a:ahLst/>
              <a:cxnLst>
                <a:cxn ang="0">
                  <a:pos x="0" y="784"/>
                </a:cxn>
                <a:cxn ang="0">
                  <a:pos x="221" y="770"/>
                </a:cxn>
                <a:cxn ang="0">
                  <a:pos x="235" y="881"/>
                </a:cxn>
                <a:cxn ang="0">
                  <a:pos x="313" y="871"/>
                </a:cxn>
                <a:cxn ang="0">
                  <a:pos x="1062" y="0"/>
                </a:cxn>
                <a:cxn ang="0">
                  <a:pos x="1075" y="56"/>
                </a:cxn>
                <a:cxn ang="0">
                  <a:pos x="487" y="731"/>
                </a:cxn>
                <a:cxn ang="0">
                  <a:pos x="466" y="1189"/>
                </a:cxn>
                <a:cxn ang="0">
                  <a:pos x="400" y="1210"/>
                </a:cxn>
                <a:cxn ang="0">
                  <a:pos x="326" y="1028"/>
                </a:cxn>
                <a:cxn ang="0">
                  <a:pos x="221" y="1032"/>
                </a:cxn>
                <a:cxn ang="0">
                  <a:pos x="214" y="915"/>
                </a:cxn>
                <a:cxn ang="0">
                  <a:pos x="0" y="784"/>
                </a:cxn>
                <a:cxn ang="0">
                  <a:pos x="0" y="784"/>
                </a:cxn>
              </a:cxnLst>
              <a:rect l="0" t="0" r="r" b="b"/>
              <a:pathLst>
                <a:path w="1075" h="1210">
                  <a:moveTo>
                    <a:pt x="0" y="784"/>
                  </a:moveTo>
                  <a:lnTo>
                    <a:pt x="221" y="770"/>
                  </a:lnTo>
                  <a:lnTo>
                    <a:pt x="235" y="881"/>
                  </a:lnTo>
                  <a:lnTo>
                    <a:pt x="313" y="871"/>
                  </a:lnTo>
                  <a:lnTo>
                    <a:pt x="1062" y="0"/>
                  </a:lnTo>
                  <a:lnTo>
                    <a:pt x="1075" y="56"/>
                  </a:lnTo>
                  <a:lnTo>
                    <a:pt x="487" y="731"/>
                  </a:lnTo>
                  <a:lnTo>
                    <a:pt x="466" y="1189"/>
                  </a:lnTo>
                  <a:lnTo>
                    <a:pt x="400" y="1210"/>
                  </a:lnTo>
                  <a:lnTo>
                    <a:pt x="326" y="1028"/>
                  </a:lnTo>
                  <a:lnTo>
                    <a:pt x="221" y="1032"/>
                  </a:lnTo>
                  <a:lnTo>
                    <a:pt x="214" y="915"/>
                  </a:lnTo>
                  <a:lnTo>
                    <a:pt x="0" y="784"/>
                  </a:lnTo>
                  <a:lnTo>
                    <a:pt x="0" y="78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08" name="Freeform 288"/>
            <p:cNvSpPr>
              <a:spLocks/>
            </p:cNvSpPr>
            <p:nvPr/>
          </p:nvSpPr>
          <p:spPr bwMode="auto">
            <a:xfrm>
              <a:off x="696" y="1735"/>
              <a:ext cx="446" cy="5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93" y="989"/>
                </a:cxn>
                <a:cxn ang="0">
                  <a:pos x="861" y="1032"/>
                </a:cxn>
                <a:cxn ang="0">
                  <a:pos x="8" y="66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893" h="1032">
                  <a:moveTo>
                    <a:pt x="0" y="0"/>
                  </a:moveTo>
                  <a:lnTo>
                    <a:pt x="893" y="989"/>
                  </a:lnTo>
                  <a:lnTo>
                    <a:pt x="861" y="1032"/>
                  </a:lnTo>
                  <a:lnTo>
                    <a:pt x="8" y="6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09" name="Freeform 289"/>
            <p:cNvSpPr>
              <a:spLocks/>
            </p:cNvSpPr>
            <p:nvPr/>
          </p:nvSpPr>
          <p:spPr bwMode="auto">
            <a:xfrm>
              <a:off x="1068" y="1515"/>
              <a:ext cx="617" cy="382"/>
            </a:xfrm>
            <a:custGeom>
              <a:avLst/>
              <a:gdLst/>
              <a:ahLst/>
              <a:cxnLst>
                <a:cxn ang="0">
                  <a:pos x="569" y="0"/>
                </a:cxn>
                <a:cxn ang="0">
                  <a:pos x="0" y="604"/>
                </a:cxn>
                <a:cxn ang="0">
                  <a:pos x="6" y="679"/>
                </a:cxn>
                <a:cxn ang="0">
                  <a:pos x="58" y="689"/>
                </a:cxn>
                <a:cxn ang="0">
                  <a:pos x="58" y="761"/>
                </a:cxn>
                <a:cxn ang="0">
                  <a:pos x="105" y="765"/>
                </a:cxn>
                <a:cxn ang="0">
                  <a:pos x="115" y="637"/>
                </a:cxn>
                <a:cxn ang="0">
                  <a:pos x="295" y="449"/>
                </a:cxn>
                <a:cxn ang="0">
                  <a:pos x="293" y="394"/>
                </a:cxn>
                <a:cxn ang="0">
                  <a:pos x="371" y="394"/>
                </a:cxn>
                <a:cxn ang="0">
                  <a:pos x="611" y="134"/>
                </a:cxn>
                <a:cxn ang="0">
                  <a:pos x="1054" y="518"/>
                </a:cxn>
                <a:cxn ang="0">
                  <a:pos x="1062" y="743"/>
                </a:cxn>
                <a:cxn ang="0">
                  <a:pos x="1137" y="660"/>
                </a:cxn>
                <a:cxn ang="0">
                  <a:pos x="1234" y="714"/>
                </a:cxn>
                <a:cxn ang="0">
                  <a:pos x="1161" y="588"/>
                </a:cxn>
                <a:cxn ang="0">
                  <a:pos x="1097" y="491"/>
                </a:cxn>
                <a:cxn ang="0">
                  <a:pos x="569" y="0"/>
                </a:cxn>
                <a:cxn ang="0">
                  <a:pos x="569" y="0"/>
                </a:cxn>
              </a:cxnLst>
              <a:rect l="0" t="0" r="r" b="b"/>
              <a:pathLst>
                <a:path w="1234" h="765">
                  <a:moveTo>
                    <a:pt x="569" y="0"/>
                  </a:moveTo>
                  <a:lnTo>
                    <a:pt x="0" y="604"/>
                  </a:lnTo>
                  <a:lnTo>
                    <a:pt x="6" y="679"/>
                  </a:lnTo>
                  <a:lnTo>
                    <a:pt x="58" y="689"/>
                  </a:lnTo>
                  <a:lnTo>
                    <a:pt x="58" y="761"/>
                  </a:lnTo>
                  <a:lnTo>
                    <a:pt x="105" y="765"/>
                  </a:lnTo>
                  <a:lnTo>
                    <a:pt x="115" y="637"/>
                  </a:lnTo>
                  <a:lnTo>
                    <a:pt x="295" y="449"/>
                  </a:lnTo>
                  <a:lnTo>
                    <a:pt x="293" y="394"/>
                  </a:lnTo>
                  <a:lnTo>
                    <a:pt x="371" y="394"/>
                  </a:lnTo>
                  <a:lnTo>
                    <a:pt x="611" y="134"/>
                  </a:lnTo>
                  <a:lnTo>
                    <a:pt x="1054" y="518"/>
                  </a:lnTo>
                  <a:lnTo>
                    <a:pt x="1062" y="743"/>
                  </a:lnTo>
                  <a:lnTo>
                    <a:pt x="1137" y="660"/>
                  </a:lnTo>
                  <a:lnTo>
                    <a:pt x="1234" y="714"/>
                  </a:lnTo>
                  <a:lnTo>
                    <a:pt x="1161" y="588"/>
                  </a:lnTo>
                  <a:lnTo>
                    <a:pt x="1097" y="491"/>
                  </a:lnTo>
                  <a:lnTo>
                    <a:pt x="569" y="0"/>
                  </a:lnTo>
                  <a:lnTo>
                    <a:pt x="56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10" name="Freeform 290"/>
            <p:cNvSpPr>
              <a:spLocks/>
            </p:cNvSpPr>
            <p:nvPr/>
          </p:nvSpPr>
          <p:spPr bwMode="auto">
            <a:xfrm>
              <a:off x="1047" y="1469"/>
              <a:ext cx="667" cy="401"/>
            </a:xfrm>
            <a:custGeom>
              <a:avLst/>
              <a:gdLst/>
              <a:ahLst/>
              <a:cxnLst>
                <a:cxn ang="0">
                  <a:pos x="0" y="619"/>
                </a:cxn>
                <a:cxn ang="0">
                  <a:pos x="604" y="0"/>
                </a:cxn>
                <a:cxn ang="0">
                  <a:pos x="1240" y="569"/>
                </a:cxn>
                <a:cxn ang="0">
                  <a:pos x="1248" y="677"/>
                </a:cxn>
                <a:cxn ang="0">
                  <a:pos x="1334" y="801"/>
                </a:cxn>
                <a:cxn ang="0">
                  <a:pos x="1209" y="671"/>
                </a:cxn>
                <a:cxn ang="0">
                  <a:pos x="1206" y="574"/>
                </a:cxn>
                <a:cxn ang="0">
                  <a:pos x="604" y="37"/>
                </a:cxn>
                <a:cxn ang="0">
                  <a:pos x="8" y="664"/>
                </a:cxn>
                <a:cxn ang="0">
                  <a:pos x="0" y="619"/>
                </a:cxn>
                <a:cxn ang="0">
                  <a:pos x="0" y="619"/>
                </a:cxn>
              </a:cxnLst>
              <a:rect l="0" t="0" r="r" b="b"/>
              <a:pathLst>
                <a:path w="1334" h="801">
                  <a:moveTo>
                    <a:pt x="0" y="619"/>
                  </a:moveTo>
                  <a:lnTo>
                    <a:pt x="604" y="0"/>
                  </a:lnTo>
                  <a:lnTo>
                    <a:pt x="1240" y="569"/>
                  </a:lnTo>
                  <a:lnTo>
                    <a:pt x="1248" y="677"/>
                  </a:lnTo>
                  <a:lnTo>
                    <a:pt x="1334" y="801"/>
                  </a:lnTo>
                  <a:lnTo>
                    <a:pt x="1209" y="671"/>
                  </a:lnTo>
                  <a:lnTo>
                    <a:pt x="1206" y="574"/>
                  </a:lnTo>
                  <a:lnTo>
                    <a:pt x="604" y="37"/>
                  </a:lnTo>
                  <a:lnTo>
                    <a:pt x="8" y="664"/>
                  </a:lnTo>
                  <a:lnTo>
                    <a:pt x="0" y="619"/>
                  </a:lnTo>
                  <a:lnTo>
                    <a:pt x="0" y="6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11" name="Freeform 291"/>
            <p:cNvSpPr>
              <a:spLocks/>
            </p:cNvSpPr>
            <p:nvPr/>
          </p:nvSpPr>
          <p:spPr bwMode="auto">
            <a:xfrm>
              <a:off x="1244" y="1737"/>
              <a:ext cx="91" cy="1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263"/>
                </a:cxn>
                <a:cxn ang="0">
                  <a:pos x="35" y="267"/>
                </a:cxn>
                <a:cxn ang="0">
                  <a:pos x="33" y="58"/>
                </a:cxn>
                <a:cxn ang="0">
                  <a:pos x="183" y="58"/>
                </a:cxn>
                <a:cxn ang="0">
                  <a:pos x="1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83" h="267">
                  <a:moveTo>
                    <a:pt x="0" y="0"/>
                  </a:moveTo>
                  <a:lnTo>
                    <a:pt x="2" y="263"/>
                  </a:lnTo>
                  <a:lnTo>
                    <a:pt x="35" y="267"/>
                  </a:lnTo>
                  <a:lnTo>
                    <a:pt x="33" y="58"/>
                  </a:lnTo>
                  <a:lnTo>
                    <a:pt x="183" y="58"/>
                  </a:lnTo>
                  <a:lnTo>
                    <a:pt x="1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12" name="Freeform 292"/>
            <p:cNvSpPr>
              <a:spLocks/>
            </p:cNvSpPr>
            <p:nvPr/>
          </p:nvSpPr>
          <p:spPr bwMode="auto">
            <a:xfrm>
              <a:off x="1374" y="1732"/>
              <a:ext cx="97" cy="132"/>
            </a:xfrm>
            <a:custGeom>
              <a:avLst/>
              <a:gdLst/>
              <a:ahLst/>
              <a:cxnLst>
                <a:cxn ang="0">
                  <a:pos x="2" y="8"/>
                </a:cxn>
                <a:cxn ang="0">
                  <a:pos x="0" y="264"/>
                </a:cxn>
                <a:cxn ang="0">
                  <a:pos x="29" y="264"/>
                </a:cxn>
                <a:cxn ang="0">
                  <a:pos x="31" y="62"/>
                </a:cxn>
                <a:cxn ang="0">
                  <a:pos x="193" y="62"/>
                </a:cxn>
                <a:cxn ang="0">
                  <a:pos x="194" y="0"/>
                </a:cxn>
                <a:cxn ang="0">
                  <a:pos x="2" y="8"/>
                </a:cxn>
                <a:cxn ang="0">
                  <a:pos x="2" y="8"/>
                </a:cxn>
              </a:cxnLst>
              <a:rect l="0" t="0" r="r" b="b"/>
              <a:pathLst>
                <a:path w="194" h="264">
                  <a:moveTo>
                    <a:pt x="2" y="8"/>
                  </a:moveTo>
                  <a:lnTo>
                    <a:pt x="0" y="264"/>
                  </a:lnTo>
                  <a:lnTo>
                    <a:pt x="29" y="264"/>
                  </a:lnTo>
                  <a:lnTo>
                    <a:pt x="31" y="62"/>
                  </a:lnTo>
                  <a:lnTo>
                    <a:pt x="193" y="62"/>
                  </a:lnTo>
                  <a:lnTo>
                    <a:pt x="194" y="0"/>
                  </a:lnTo>
                  <a:lnTo>
                    <a:pt x="2" y="8"/>
                  </a:lnTo>
                  <a:lnTo>
                    <a:pt x="2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13" name="Freeform 293"/>
            <p:cNvSpPr>
              <a:spLocks/>
            </p:cNvSpPr>
            <p:nvPr/>
          </p:nvSpPr>
          <p:spPr bwMode="auto">
            <a:xfrm>
              <a:off x="1215" y="1707"/>
              <a:ext cx="292" cy="190"/>
            </a:xfrm>
            <a:custGeom>
              <a:avLst/>
              <a:gdLst/>
              <a:ahLst/>
              <a:cxnLst>
                <a:cxn ang="0">
                  <a:pos x="0" y="363"/>
                </a:cxn>
                <a:cxn ang="0">
                  <a:pos x="567" y="356"/>
                </a:cxn>
                <a:cxn ang="0">
                  <a:pos x="563" y="0"/>
                </a:cxn>
                <a:cxn ang="0">
                  <a:pos x="580" y="8"/>
                </a:cxn>
                <a:cxn ang="0">
                  <a:pos x="584" y="373"/>
                </a:cxn>
                <a:cxn ang="0">
                  <a:pos x="18" y="381"/>
                </a:cxn>
                <a:cxn ang="0">
                  <a:pos x="0" y="363"/>
                </a:cxn>
                <a:cxn ang="0">
                  <a:pos x="0" y="363"/>
                </a:cxn>
              </a:cxnLst>
              <a:rect l="0" t="0" r="r" b="b"/>
              <a:pathLst>
                <a:path w="584" h="381">
                  <a:moveTo>
                    <a:pt x="0" y="363"/>
                  </a:moveTo>
                  <a:lnTo>
                    <a:pt x="567" y="356"/>
                  </a:lnTo>
                  <a:lnTo>
                    <a:pt x="563" y="0"/>
                  </a:lnTo>
                  <a:lnTo>
                    <a:pt x="580" y="8"/>
                  </a:lnTo>
                  <a:lnTo>
                    <a:pt x="584" y="373"/>
                  </a:lnTo>
                  <a:lnTo>
                    <a:pt x="18" y="381"/>
                  </a:lnTo>
                  <a:lnTo>
                    <a:pt x="0" y="363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14" name="Freeform 294"/>
            <p:cNvSpPr>
              <a:spLocks/>
            </p:cNvSpPr>
            <p:nvPr/>
          </p:nvSpPr>
          <p:spPr bwMode="auto">
            <a:xfrm>
              <a:off x="1049" y="1994"/>
              <a:ext cx="1542" cy="338"/>
            </a:xfrm>
            <a:custGeom>
              <a:avLst/>
              <a:gdLst/>
              <a:ahLst/>
              <a:cxnLst>
                <a:cxn ang="0">
                  <a:pos x="0" y="93"/>
                </a:cxn>
                <a:cxn ang="0">
                  <a:pos x="3084" y="0"/>
                </a:cxn>
                <a:cxn ang="0">
                  <a:pos x="2834" y="677"/>
                </a:cxn>
                <a:cxn ang="0">
                  <a:pos x="2818" y="624"/>
                </a:cxn>
                <a:cxn ang="0">
                  <a:pos x="3036" y="44"/>
                </a:cxn>
                <a:cxn ang="0">
                  <a:pos x="37" y="136"/>
                </a:cxn>
                <a:cxn ang="0">
                  <a:pos x="0" y="93"/>
                </a:cxn>
                <a:cxn ang="0">
                  <a:pos x="0" y="93"/>
                </a:cxn>
              </a:cxnLst>
              <a:rect l="0" t="0" r="r" b="b"/>
              <a:pathLst>
                <a:path w="3084" h="677">
                  <a:moveTo>
                    <a:pt x="0" y="93"/>
                  </a:moveTo>
                  <a:lnTo>
                    <a:pt x="3084" y="0"/>
                  </a:lnTo>
                  <a:lnTo>
                    <a:pt x="2834" y="677"/>
                  </a:lnTo>
                  <a:lnTo>
                    <a:pt x="2818" y="624"/>
                  </a:lnTo>
                  <a:lnTo>
                    <a:pt x="3036" y="44"/>
                  </a:lnTo>
                  <a:lnTo>
                    <a:pt x="37" y="136"/>
                  </a:lnTo>
                  <a:lnTo>
                    <a:pt x="0" y="93"/>
                  </a:lnTo>
                  <a:lnTo>
                    <a:pt x="0" y="9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15" name="Freeform 295"/>
            <p:cNvSpPr>
              <a:spLocks/>
            </p:cNvSpPr>
            <p:nvPr/>
          </p:nvSpPr>
          <p:spPr bwMode="auto">
            <a:xfrm>
              <a:off x="1114" y="2067"/>
              <a:ext cx="1368" cy="518"/>
            </a:xfrm>
            <a:custGeom>
              <a:avLst/>
              <a:gdLst/>
              <a:ahLst/>
              <a:cxnLst>
                <a:cxn ang="0">
                  <a:pos x="0" y="91"/>
                </a:cxn>
                <a:cxn ang="0">
                  <a:pos x="2680" y="0"/>
                </a:cxn>
                <a:cxn ang="0">
                  <a:pos x="2737" y="1036"/>
                </a:cxn>
                <a:cxn ang="0">
                  <a:pos x="2696" y="1032"/>
                </a:cxn>
                <a:cxn ang="0">
                  <a:pos x="2655" y="43"/>
                </a:cxn>
                <a:cxn ang="0">
                  <a:pos x="31" y="121"/>
                </a:cxn>
                <a:cxn ang="0">
                  <a:pos x="0" y="91"/>
                </a:cxn>
                <a:cxn ang="0">
                  <a:pos x="0" y="91"/>
                </a:cxn>
              </a:cxnLst>
              <a:rect l="0" t="0" r="r" b="b"/>
              <a:pathLst>
                <a:path w="2737" h="1036">
                  <a:moveTo>
                    <a:pt x="0" y="91"/>
                  </a:moveTo>
                  <a:lnTo>
                    <a:pt x="2680" y="0"/>
                  </a:lnTo>
                  <a:lnTo>
                    <a:pt x="2737" y="1036"/>
                  </a:lnTo>
                  <a:lnTo>
                    <a:pt x="2696" y="1032"/>
                  </a:lnTo>
                  <a:lnTo>
                    <a:pt x="2655" y="43"/>
                  </a:lnTo>
                  <a:lnTo>
                    <a:pt x="31" y="121"/>
                  </a:lnTo>
                  <a:lnTo>
                    <a:pt x="0" y="91"/>
                  </a:lnTo>
                  <a:lnTo>
                    <a:pt x="0" y="9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16" name="Freeform 296"/>
            <p:cNvSpPr>
              <a:spLocks/>
            </p:cNvSpPr>
            <p:nvPr/>
          </p:nvSpPr>
          <p:spPr bwMode="auto">
            <a:xfrm>
              <a:off x="1764" y="2141"/>
              <a:ext cx="405" cy="339"/>
            </a:xfrm>
            <a:custGeom>
              <a:avLst/>
              <a:gdLst/>
              <a:ahLst/>
              <a:cxnLst>
                <a:cxn ang="0">
                  <a:pos x="0" y="15"/>
                </a:cxn>
                <a:cxn ang="0">
                  <a:pos x="5" y="673"/>
                </a:cxn>
                <a:cxn ang="0">
                  <a:pos x="40" y="677"/>
                </a:cxn>
                <a:cxn ang="0">
                  <a:pos x="25" y="38"/>
                </a:cxn>
                <a:cxn ang="0">
                  <a:pos x="786" y="23"/>
                </a:cxn>
                <a:cxn ang="0">
                  <a:pos x="809" y="0"/>
                </a:cxn>
                <a:cxn ang="0">
                  <a:pos x="0" y="15"/>
                </a:cxn>
                <a:cxn ang="0">
                  <a:pos x="0" y="15"/>
                </a:cxn>
              </a:cxnLst>
              <a:rect l="0" t="0" r="r" b="b"/>
              <a:pathLst>
                <a:path w="809" h="677">
                  <a:moveTo>
                    <a:pt x="0" y="15"/>
                  </a:moveTo>
                  <a:lnTo>
                    <a:pt x="5" y="673"/>
                  </a:lnTo>
                  <a:lnTo>
                    <a:pt x="40" y="677"/>
                  </a:lnTo>
                  <a:lnTo>
                    <a:pt x="25" y="38"/>
                  </a:lnTo>
                  <a:lnTo>
                    <a:pt x="786" y="23"/>
                  </a:lnTo>
                  <a:lnTo>
                    <a:pt x="809" y="0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17" name="Freeform 297"/>
            <p:cNvSpPr>
              <a:spLocks/>
            </p:cNvSpPr>
            <p:nvPr/>
          </p:nvSpPr>
          <p:spPr bwMode="auto">
            <a:xfrm>
              <a:off x="1747" y="2476"/>
              <a:ext cx="461" cy="45"/>
            </a:xfrm>
            <a:custGeom>
              <a:avLst/>
              <a:gdLst/>
              <a:ahLst/>
              <a:cxnLst>
                <a:cxn ang="0">
                  <a:pos x="4" y="60"/>
                </a:cxn>
                <a:cxn ang="0">
                  <a:pos x="892" y="45"/>
                </a:cxn>
                <a:cxn ang="0">
                  <a:pos x="892" y="0"/>
                </a:cxn>
                <a:cxn ang="0">
                  <a:pos x="921" y="68"/>
                </a:cxn>
                <a:cxn ang="0">
                  <a:pos x="0" y="89"/>
                </a:cxn>
                <a:cxn ang="0">
                  <a:pos x="4" y="60"/>
                </a:cxn>
                <a:cxn ang="0">
                  <a:pos x="4" y="60"/>
                </a:cxn>
              </a:cxnLst>
              <a:rect l="0" t="0" r="r" b="b"/>
              <a:pathLst>
                <a:path w="921" h="89">
                  <a:moveTo>
                    <a:pt x="4" y="60"/>
                  </a:moveTo>
                  <a:lnTo>
                    <a:pt x="892" y="45"/>
                  </a:lnTo>
                  <a:lnTo>
                    <a:pt x="892" y="0"/>
                  </a:lnTo>
                  <a:lnTo>
                    <a:pt x="921" y="68"/>
                  </a:lnTo>
                  <a:lnTo>
                    <a:pt x="0" y="89"/>
                  </a:lnTo>
                  <a:lnTo>
                    <a:pt x="4" y="60"/>
                  </a:lnTo>
                  <a:lnTo>
                    <a:pt x="4" y="6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18" name="Freeform 298"/>
            <p:cNvSpPr>
              <a:spLocks/>
            </p:cNvSpPr>
            <p:nvPr/>
          </p:nvSpPr>
          <p:spPr bwMode="auto">
            <a:xfrm>
              <a:off x="138" y="1898"/>
              <a:ext cx="323" cy="173"/>
            </a:xfrm>
            <a:custGeom>
              <a:avLst/>
              <a:gdLst/>
              <a:ahLst/>
              <a:cxnLst>
                <a:cxn ang="0">
                  <a:pos x="0" y="326"/>
                </a:cxn>
                <a:cxn ang="0">
                  <a:pos x="646" y="0"/>
                </a:cxn>
                <a:cxn ang="0">
                  <a:pos x="603" y="83"/>
                </a:cxn>
                <a:cxn ang="0">
                  <a:pos x="56" y="347"/>
                </a:cxn>
                <a:cxn ang="0">
                  <a:pos x="0" y="326"/>
                </a:cxn>
                <a:cxn ang="0">
                  <a:pos x="0" y="326"/>
                </a:cxn>
              </a:cxnLst>
              <a:rect l="0" t="0" r="r" b="b"/>
              <a:pathLst>
                <a:path w="646" h="347">
                  <a:moveTo>
                    <a:pt x="0" y="326"/>
                  </a:moveTo>
                  <a:lnTo>
                    <a:pt x="646" y="0"/>
                  </a:lnTo>
                  <a:lnTo>
                    <a:pt x="603" y="83"/>
                  </a:lnTo>
                  <a:lnTo>
                    <a:pt x="56" y="347"/>
                  </a:lnTo>
                  <a:lnTo>
                    <a:pt x="0" y="326"/>
                  </a:lnTo>
                  <a:lnTo>
                    <a:pt x="0" y="32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19" name="Freeform 299"/>
            <p:cNvSpPr>
              <a:spLocks/>
            </p:cNvSpPr>
            <p:nvPr/>
          </p:nvSpPr>
          <p:spPr bwMode="auto">
            <a:xfrm>
              <a:off x="798" y="1513"/>
              <a:ext cx="509" cy="264"/>
            </a:xfrm>
            <a:custGeom>
              <a:avLst/>
              <a:gdLst/>
              <a:ahLst/>
              <a:cxnLst>
                <a:cxn ang="0">
                  <a:pos x="0" y="485"/>
                </a:cxn>
                <a:cxn ang="0">
                  <a:pos x="1018" y="0"/>
                </a:cxn>
                <a:cxn ang="0">
                  <a:pos x="970" y="57"/>
                </a:cxn>
                <a:cxn ang="0">
                  <a:pos x="19" y="528"/>
                </a:cxn>
                <a:cxn ang="0">
                  <a:pos x="0" y="485"/>
                </a:cxn>
                <a:cxn ang="0">
                  <a:pos x="0" y="485"/>
                </a:cxn>
              </a:cxnLst>
              <a:rect l="0" t="0" r="r" b="b"/>
              <a:pathLst>
                <a:path w="1018" h="528">
                  <a:moveTo>
                    <a:pt x="0" y="485"/>
                  </a:moveTo>
                  <a:lnTo>
                    <a:pt x="1018" y="0"/>
                  </a:lnTo>
                  <a:lnTo>
                    <a:pt x="970" y="57"/>
                  </a:lnTo>
                  <a:lnTo>
                    <a:pt x="19" y="528"/>
                  </a:lnTo>
                  <a:lnTo>
                    <a:pt x="0" y="485"/>
                  </a:lnTo>
                  <a:lnTo>
                    <a:pt x="0" y="48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20" name="Freeform 300"/>
            <p:cNvSpPr>
              <a:spLocks/>
            </p:cNvSpPr>
            <p:nvPr/>
          </p:nvSpPr>
          <p:spPr bwMode="auto">
            <a:xfrm>
              <a:off x="1450" y="1454"/>
              <a:ext cx="1145" cy="538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2290" y="1077"/>
                </a:cxn>
                <a:cxn ang="0">
                  <a:pos x="2269" y="1028"/>
                </a:cxn>
                <a:cxn ang="0">
                  <a:pos x="70" y="0"/>
                </a:cxn>
                <a:cxn ang="0">
                  <a:pos x="0" y="8"/>
                </a:cxn>
                <a:cxn ang="0">
                  <a:pos x="0" y="8"/>
                </a:cxn>
              </a:cxnLst>
              <a:rect l="0" t="0" r="r" b="b"/>
              <a:pathLst>
                <a:path w="2290" h="1077">
                  <a:moveTo>
                    <a:pt x="0" y="8"/>
                  </a:moveTo>
                  <a:lnTo>
                    <a:pt x="2290" y="1077"/>
                  </a:lnTo>
                  <a:lnTo>
                    <a:pt x="2269" y="1028"/>
                  </a:lnTo>
                  <a:lnTo>
                    <a:pt x="70" y="0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21" name="Freeform 301"/>
            <p:cNvSpPr>
              <a:spLocks/>
            </p:cNvSpPr>
            <p:nvPr/>
          </p:nvSpPr>
          <p:spPr bwMode="auto">
            <a:xfrm>
              <a:off x="1366" y="1454"/>
              <a:ext cx="124" cy="48"/>
            </a:xfrm>
            <a:custGeom>
              <a:avLst/>
              <a:gdLst/>
              <a:ahLst/>
              <a:cxnLst>
                <a:cxn ang="0">
                  <a:pos x="0" y="74"/>
                </a:cxn>
                <a:cxn ang="0">
                  <a:pos x="176" y="0"/>
                </a:cxn>
                <a:cxn ang="0">
                  <a:pos x="246" y="8"/>
                </a:cxn>
                <a:cxn ang="0">
                  <a:pos x="23" y="97"/>
                </a:cxn>
                <a:cxn ang="0">
                  <a:pos x="0" y="74"/>
                </a:cxn>
                <a:cxn ang="0">
                  <a:pos x="0" y="74"/>
                </a:cxn>
              </a:cxnLst>
              <a:rect l="0" t="0" r="r" b="b"/>
              <a:pathLst>
                <a:path w="246" h="97">
                  <a:moveTo>
                    <a:pt x="0" y="74"/>
                  </a:moveTo>
                  <a:lnTo>
                    <a:pt x="176" y="0"/>
                  </a:lnTo>
                  <a:lnTo>
                    <a:pt x="246" y="8"/>
                  </a:lnTo>
                  <a:lnTo>
                    <a:pt x="23" y="97"/>
                  </a:lnTo>
                  <a:lnTo>
                    <a:pt x="0" y="74"/>
                  </a:lnTo>
                  <a:lnTo>
                    <a:pt x="0" y="7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22" name="Freeform 302"/>
            <p:cNvSpPr>
              <a:spLocks/>
            </p:cNvSpPr>
            <p:nvPr/>
          </p:nvSpPr>
          <p:spPr bwMode="auto">
            <a:xfrm>
              <a:off x="733" y="2194"/>
              <a:ext cx="909" cy="557"/>
            </a:xfrm>
            <a:custGeom>
              <a:avLst/>
              <a:gdLst/>
              <a:ahLst/>
              <a:cxnLst>
                <a:cxn ang="0">
                  <a:pos x="902" y="0"/>
                </a:cxn>
                <a:cxn ang="0">
                  <a:pos x="0" y="1048"/>
                </a:cxn>
                <a:cxn ang="0">
                  <a:pos x="7" y="1116"/>
                </a:cxn>
                <a:cxn ang="0">
                  <a:pos x="919" y="59"/>
                </a:cxn>
                <a:cxn ang="0">
                  <a:pos x="1810" y="1050"/>
                </a:cxn>
                <a:cxn ang="0">
                  <a:pos x="1818" y="1029"/>
                </a:cxn>
                <a:cxn ang="0">
                  <a:pos x="902" y="0"/>
                </a:cxn>
                <a:cxn ang="0">
                  <a:pos x="902" y="0"/>
                </a:cxn>
              </a:cxnLst>
              <a:rect l="0" t="0" r="r" b="b"/>
              <a:pathLst>
                <a:path w="1818" h="1116">
                  <a:moveTo>
                    <a:pt x="902" y="0"/>
                  </a:moveTo>
                  <a:lnTo>
                    <a:pt x="0" y="1048"/>
                  </a:lnTo>
                  <a:lnTo>
                    <a:pt x="7" y="1116"/>
                  </a:lnTo>
                  <a:lnTo>
                    <a:pt x="919" y="59"/>
                  </a:lnTo>
                  <a:lnTo>
                    <a:pt x="1810" y="1050"/>
                  </a:lnTo>
                  <a:lnTo>
                    <a:pt x="1818" y="1029"/>
                  </a:lnTo>
                  <a:lnTo>
                    <a:pt x="902" y="0"/>
                  </a:lnTo>
                  <a:lnTo>
                    <a:pt x="90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23" name="Freeform 303"/>
            <p:cNvSpPr>
              <a:spLocks/>
            </p:cNvSpPr>
            <p:nvPr/>
          </p:nvSpPr>
          <p:spPr bwMode="auto">
            <a:xfrm>
              <a:off x="758" y="2258"/>
              <a:ext cx="509" cy="514"/>
            </a:xfrm>
            <a:custGeom>
              <a:avLst/>
              <a:gdLst/>
              <a:ahLst/>
              <a:cxnLst>
                <a:cxn ang="0">
                  <a:pos x="860" y="0"/>
                </a:cxn>
                <a:cxn ang="0">
                  <a:pos x="0" y="1005"/>
                </a:cxn>
                <a:cxn ang="0">
                  <a:pos x="78" y="1029"/>
                </a:cxn>
                <a:cxn ang="0">
                  <a:pos x="860" y="68"/>
                </a:cxn>
                <a:cxn ang="0">
                  <a:pos x="1019" y="185"/>
                </a:cxn>
                <a:cxn ang="0">
                  <a:pos x="860" y="0"/>
                </a:cxn>
                <a:cxn ang="0">
                  <a:pos x="860" y="0"/>
                </a:cxn>
              </a:cxnLst>
              <a:rect l="0" t="0" r="r" b="b"/>
              <a:pathLst>
                <a:path w="1019" h="1029">
                  <a:moveTo>
                    <a:pt x="860" y="0"/>
                  </a:moveTo>
                  <a:lnTo>
                    <a:pt x="0" y="1005"/>
                  </a:lnTo>
                  <a:lnTo>
                    <a:pt x="78" y="1029"/>
                  </a:lnTo>
                  <a:lnTo>
                    <a:pt x="860" y="68"/>
                  </a:lnTo>
                  <a:lnTo>
                    <a:pt x="1019" y="185"/>
                  </a:lnTo>
                  <a:lnTo>
                    <a:pt x="860" y="0"/>
                  </a:lnTo>
                  <a:lnTo>
                    <a:pt x="86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24" name="Freeform 304"/>
            <p:cNvSpPr>
              <a:spLocks/>
            </p:cNvSpPr>
            <p:nvPr/>
          </p:nvSpPr>
          <p:spPr bwMode="auto">
            <a:xfrm>
              <a:off x="1188" y="2282"/>
              <a:ext cx="39" cy="391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774"/>
                </a:cxn>
                <a:cxn ang="0">
                  <a:pos x="77" y="782"/>
                </a:cxn>
                <a:cxn ang="0">
                  <a:pos x="70" y="62"/>
                </a:cxn>
                <a:cxn ang="0">
                  <a:pos x="8" y="0"/>
                </a:cxn>
                <a:cxn ang="0">
                  <a:pos x="8" y="0"/>
                </a:cxn>
              </a:cxnLst>
              <a:rect l="0" t="0" r="r" b="b"/>
              <a:pathLst>
                <a:path w="77" h="782">
                  <a:moveTo>
                    <a:pt x="8" y="0"/>
                  </a:moveTo>
                  <a:lnTo>
                    <a:pt x="0" y="774"/>
                  </a:lnTo>
                  <a:lnTo>
                    <a:pt x="77" y="782"/>
                  </a:lnTo>
                  <a:lnTo>
                    <a:pt x="70" y="62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25" name="Freeform 305"/>
            <p:cNvSpPr>
              <a:spLocks/>
            </p:cNvSpPr>
            <p:nvPr/>
          </p:nvSpPr>
          <p:spPr bwMode="auto">
            <a:xfrm>
              <a:off x="1018" y="2471"/>
              <a:ext cx="182" cy="201"/>
            </a:xfrm>
            <a:custGeom>
              <a:avLst/>
              <a:gdLst/>
              <a:ahLst/>
              <a:cxnLst>
                <a:cxn ang="0">
                  <a:pos x="39" y="0"/>
                </a:cxn>
                <a:cxn ang="0">
                  <a:pos x="365" y="338"/>
                </a:cxn>
                <a:cxn ang="0">
                  <a:pos x="349" y="402"/>
                </a:cxn>
                <a:cxn ang="0">
                  <a:pos x="0" y="39"/>
                </a:cxn>
                <a:cxn ang="0">
                  <a:pos x="39" y="0"/>
                </a:cxn>
                <a:cxn ang="0">
                  <a:pos x="39" y="0"/>
                </a:cxn>
              </a:cxnLst>
              <a:rect l="0" t="0" r="r" b="b"/>
              <a:pathLst>
                <a:path w="365" h="402">
                  <a:moveTo>
                    <a:pt x="39" y="0"/>
                  </a:moveTo>
                  <a:lnTo>
                    <a:pt x="365" y="338"/>
                  </a:lnTo>
                  <a:lnTo>
                    <a:pt x="349" y="402"/>
                  </a:lnTo>
                  <a:lnTo>
                    <a:pt x="0" y="39"/>
                  </a:lnTo>
                  <a:lnTo>
                    <a:pt x="39" y="0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26" name="Freeform 306"/>
            <p:cNvSpPr>
              <a:spLocks/>
            </p:cNvSpPr>
            <p:nvPr/>
          </p:nvSpPr>
          <p:spPr bwMode="auto">
            <a:xfrm>
              <a:off x="1220" y="2462"/>
              <a:ext cx="166" cy="200"/>
            </a:xfrm>
            <a:custGeom>
              <a:avLst/>
              <a:gdLst/>
              <a:ahLst/>
              <a:cxnLst>
                <a:cxn ang="0">
                  <a:pos x="285" y="0"/>
                </a:cxn>
                <a:cxn ang="0">
                  <a:pos x="0" y="331"/>
                </a:cxn>
                <a:cxn ang="0">
                  <a:pos x="4" y="399"/>
                </a:cxn>
                <a:cxn ang="0">
                  <a:pos x="332" y="37"/>
                </a:cxn>
                <a:cxn ang="0">
                  <a:pos x="285" y="0"/>
                </a:cxn>
                <a:cxn ang="0">
                  <a:pos x="285" y="0"/>
                </a:cxn>
              </a:cxnLst>
              <a:rect l="0" t="0" r="r" b="b"/>
              <a:pathLst>
                <a:path w="332" h="399">
                  <a:moveTo>
                    <a:pt x="285" y="0"/>
                  </a:moveTo>
                  <a:lnTo>
                    <a:pt x="0" y="331"/>
                  </a:lnTo>
                  <a:lnTo>
                    <a:pt x="4" y="399"/>
                  </a:lnTo>
                  <a:lnTo>
                    <a:pt x="332" y="37"/>
                  </a:lnTo>
                  <a:lnTo>
                    <a:pt x="285" y="0"/>
                  </a:lnTo>
                  <a:lnTo>
                    <a:pt x="28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27" name="Freeform 307"/>
            <p:cNvSpPr>
              <a:spLocks/>
            </p:cNvSpPr>
            <p:nvPr/>
          </p:nvSpPr>
          <p:spPr bwMode="auto">
            <a:xfrm>
              <a:off x="854" y="2667"/>
              <a:ext cx="673" cy="25"/>
            </a:xfrm>
            <a:custGeom>
              <a:avLst/>
              <a:gdLst/>
              <a:ahLst/>
              <a:cxnLst>
                <a:cxn ang="0">
                  <a:pos x="43" y="0"/>
                </a:cxn>
                <a:cxn ang="0">
                  <a:pos x="1302" y="4"/>
                </a:cxn>
                <a:cxn ang="0">
                  <a:pos x="1345" y="49"/>
                </a:cxn>
                <a:cxn ang="0">
                  <a:pos x="0" y="51"/>
                </a:cxn>
                <a:cxn ang="0">
                  <a:pos x="43" y="0"/>
                </a:cxn>
                <a:cxn ang="0">
                  <a:pos x="43" y="0"/>
                </a:cxn>
              </a:cxnLst>
              <a:rect l="0" t="0" r="r" b="b"/>
              <a:pathLst>
                <a:path w="1345" h="51">
                  <a:moveTo>
                    <a:pt x="43" y="0"/>
                  </a:moveTo>
                  <a:lnTo>
                    <a:pt x="1302" y="4"/>
                  </a:lnTo>
                  <a:lnTo>
                    <a:pt x="1345" y="49"/>
                  </a:lnTo>
                  <a:lnTo>
                    <a:pt x="0" y="51"/>
                  </a:lnTo>
                  <a:lnTo>
                    <a:pt x="43" y="0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28" name="Freeform 308"/>
            <p:cNvSpPr>
              <a:spLocks/>
            </p:cNvSpPr>
            <p:nvPr/>
          </p:nvSpPr>
          <p:spPr bwMode="auto">
            <a:xfrm>
              <a:off x="1806" y="2332"/>
              <a:ext cx="128" cy="51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254" y="0"/>
                </a:cxn>
                <a:cxn ang="0">
                  <a:pos x="256" y="21"/>
                </a:cxn>
                <a:cxn ang="0">
                  <a:pos x="21" y="31"/>
                </a:cxn>
                <a:cxn ang="0">
                  <a:pos x="23" y="99"/>
                </a:cxn>
                <a:cxn ang="0">
                  <a:pos x="4" y="101"/>
                </a:cxn>
                <a:cxn ang="0">
                  <a:pos x="0" y="2"/>
                </a:cxn>
                <a:cxn ang="0">
                  <a:pos x="0" y="2"/>
                </a:cxn>
              </a:cxnLst>
              <a:rect l="0" t="0" r="r" b="b"/>
              <a:pathLst>
                <a:path w="256" h="101">
                  <a:moveTo>
                    <a:pt x="0" y="2"/>
                  </a:moveTo>
                  <a:lnTo>
                    <a:pt x="254" y="0"/>
                  </a:lnTo>
                  <a:lnTo>
                    <a:pt x="256" y="21"/>
                  </a:lnTo>
                  <a:lnTo>
                    <a:pt x="21" y="31"/>
                  </a:lnTo>
                  <a:lnTo>
                    <a:pt x="23" y="99"/>
                  </a:lnTo>
                  <a:lnTo>
                    <a:pt x="4" y="101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29" name="Freeform 309"/>
            <p:cNvSpPr>
              <a:spLocks/>
            </p:cNvSpPr>
            <p:nvPr/>
          </p:nvSpPr>
          <p:spPr bwMode="auto">
            <a:xfrm>
              <a:off x="1808" y="2395"/>
              <a:ext cx="127" cy="60"/>
            </a:xfrm>
            <a:custGeom>
              <a:avLst/>
              <a:gdLst/>
              <a:ahLst/>
              <a:cxnLst>
                <a:cxn ang="0">
                  <a:pos x="2" y="2"/>
                </a:cxn>
                <a:cxn ang="0">
                  <a:pos x="254" y="0"/>
                </a:cxn>
                <a:cxn ang="0">
                  <a:pos x="252" y="114"/>
                </a:cxn>
                <a:cxn ang="0">
                  <a:pos x="0" y="118"/>
                </a:cxn>
                <a:cxn ang="0">
                  <a:pos x="2" y="2"/>
                </a:cxn>
                <a:cxn ang="0">
                  <a:pos x="2" y="2"/>
                </a:cxn>
              </a:cxnLst>
              <a:rect l="0" t="0" r="r" b="b"/>
              <a:pathLst>
                <a:path w="254" h="118">
                  <a:moveTo>
                    <a:pt x="2" y="2"/>
                  </a:moveTo>
                  <a:lnTo>
                    <a:pt x="254" y="0"/>
                  </a:lnTo>
                  <a:lnTo>
                    <a:pt x="252" y="114"/>
                  </a:lnTo>
                  <a:lnTo>
                    <a:pt x="0" y="118"/>
                  </a:lnTo>
                  <a:lnTo>
                    <a:pt x="2" y="2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30" name="Freeform 310"/>
            <p:cNvSpPr>
              <a:spLocks/>
            </p:cNvSpPr>
            <p:nvPr/>
          </p:nvSpPr>
          <p:spPr bwMode="auto">
            <a:xfrm>
              <a:off x="1802" y="2184"/>
              <a:ext cx="135" cy="131"/>
            </a:xfrm>
            <a:custGeom>
              <a:avLst/>
              <a:gdLst/>
              <a:ahLst/>
              <a:cxnLst>
                <a:cxn ang="0">
                  <a:pos x="270" y="0"/>
                </a:cxn>
                <a:cxn ang="0">
                  <a:pos x="0" y="0"/>
                </a:cxn>
                <a:cxn ang="0">
                  <a:pos x="4" y="262"/>
                </a:cxn>
                <a:cxn ang="0">
                  <a:pos x="27" y="262"/>
                </a:cxn>
                <a:cxn ang="0">
                  <a:pos x="27" y="31"/>
                </a:cxn>
                <a:cxn ang="0">
                  <a:pos x="247" y="29"/>
                </a:cxn>
                <a:cxn ang="0">
                  <a:pos x="270" y="116"/>
                </a:cxn>
                <a:cxn ang="0">
                  <a:pos x="270" y="0"/>
                </a:cxn>
                <a:cxn ang="0">
                  <a:pos x="270" y="0"/>
                </a:cxn>
              </a:cxnLst>
              <a:rect l="0" t="0" r="r" b="b"/>
              <a:pathLst>
                <a:path w="270" h="262">
                  <a:moveTo>
                    <a:pt x="270" y="0"/>
                  </a:moveTo>
                  <a:lnTo>
                    <a:pt x="0" y="0"/>
                  </a:lnTo>
                  <a:lnTo>
                    <a:pt x="4" y="262"/>
                  </a:lnTo>
                  <a:lnTo>
                    <a:pt x="27" y="262"/>
                  </a:lnTo>
                  <a:lnTo>
                    <a:pt x="27" y="31"/>
                  </a:lnTo>
                  <a:lnTo>
                    <a:pt x="247" y="29"/>
                  </a:lnTo>
                  <a:lnTo>
                    <a:pt x="270" y="116"/>
                  </a:lnTo>
                  <a:lnTo>
                    <a:pt x="270" y="0"/>
                  </a:lnTo>
                  <a:lnTo>
                    <a:pt x="27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31" name="Freeform 311"/>
            <p:cNvSpPr>
              <a:spLocks/>
            </p:cNvSpPr>
            <p:nvPr/>
          </p:nvSpPr>
          <p:spPr bwMode="auto">
            <a:xfrm>
              <a:off x="2002" y="2330"/>
              <a:ext cx="138" cy="12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" y="242"/>
                </a:cxn>
                <a:cxn ang="0">
                  <a:pos x="276" y="242"/>
                </a:cxn>
                <a:cxn ang="0">
                  <a:pos x="274" y="120"/>
                </a:cxn>
                <a:cxn ang="0">
                  <a:pos x="29" y="118"/>
                </a:cxn>
                <a:cxn ang="0">
                  <a:pos x="27" y="21"/>
                </a:cxn>
                <a:cxn ang="0">
                  <a:pos x="266" y="27"/>
                </a:cxn>
                <a:cxn ang="0">
                  <a:pos x="266" y="4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76" h="242">
                  <a:moveTo>
                    <a:pt x="0" y="0"/>
                  </a:moveTo>
                  <a:lnTo>
                    <a:pt x="8" y="242"/>
                  </a:lnTo>
                  <a:lnTo>
                    <a:pt x="276" y="242"/>
                  </a:lnTo>
                  <a:lnTo>
                    <a:pt x="274" y="120"/>
                  </a:lnTo>
                  <a:lnTo>
                    <a:pt x="29" y="118"/>
                  </a:lnTo>
                  <a:lnTo>
                    <a:pt x="27" y="21"/>
                  </a:lnTo>
                  <a:lnTo>
                    <a:pt x="266" y="27"/>
                  </a:lnTo>
                  <a:lnTo>
                    <a:pt x="266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32" name="Freeform 312"/>
            <p:cNvSpPr>
              <a:spLocks/>
            </p:cNvSpPr>
            <p:nvPr/>
          </p:nvSpPr>
          <p:spPr bwMode="auto">
            <a:xfrm>
              <a:off x="1999" y="2184"/>
              <a:ext cx="136" cy="12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254"/>
                </a:cxn>
                <a:cxn ang="0">
                  <a:pos x="31" y="256"/>
                </a:cxn>
                <a:cxn ang="0">
                  <a:pos x="33" y="37"/>
                </a:cxn>
                <a:cxn ang="0">
                  <a:pos x="249" y="39"/>
                </a:cxn>
                <a:cxn ang="0">
                  <a:pos x="272" y="250"/>
                </a:cxn>
                <a:cxn ang="0">
                  <a:pos x="272" y="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72" h="256">
                  <a:moveTo>
                    <a:pt x="0" y="0"/>
                  </a:moveTo>
                  <a:lnTo>
                    <a:pt x="6" y="254"/>
                  </a:lnTo>
                  <a:lnTo>
                    <a:pt x="31" y="256"/>
                  </a:lnTo>
                  <a:lnTo>
                    <a:pt x="33" y="37"/>
                  </a:lnTo>
                  <a:lnTo>
                    <a:pt x="249" y="39"/>
                  </a:lnTo>
                  <a:lnTo>
                    <a:pt x="272" y="250"/>
                  </a:lnTo>
                  <a:lnTo>
                    <a:pt x="272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33" name="Freeform 313"/>
            <p:cNvSpPr>
              <a:spLocks/>
            </p:cNvSpPr>
            <p:nvPr/>
          </p:nvSpPr>
          <p:spPr bwMode="auto">
            <a:xfrm>
              <a:off x="657" y="1763"/>
              <a:ext cx="51" cy="946"/>
            </a:xfrm>
            <a:custGeom>
              <a:avLst/>
              <a:gdLst/>
              <a:ahLst/>
              <a:cxnLst>
                <a:cxn ang="0">
                  <a:pos x="39" y="17"/>
                </a:cxn>
                <a:cxn ang="0">
                  <a:pos x="0" y="1888"/>
                </a:cxn>
                <a:cxn ang="0">
                  <a:pos x="53" y="1891"/>
                </a:cxn>
                <a:cxn ang="0">
                  <a:pos x="101" y="0"/>
                </a:cxn>
                <a:cxn ang="0">
                  <a:pos x="39" y="17"/>
                </a:cxn>
                <a:cxn ang="0">
                  <a:pos x="39" y="17"/>
                </a:cxn>
              </a:cxnLst>
              <a:rect l="0" t="0" r="r" b="b"/>
              <a:pathLst>
                <a:path w="101" h="1891">
                  <a:moveTo>
                    <a:pt x="39" y="17"/>
                  </a:moveTo>
                  <a:lnTo>
                    <a:pt x="0" y="1888"/>
                  </a:lnTo>
                  <a:lnTo>
                    <a:pt x="53" y="1891"/>
                  </a:lnTo>
                  <a:lnTo>
                    <a:pt x="101" y="0"/>
                  </a:lnTo>
                  <a:lnTo>
                    <a:pt x="39" y="17"/>
                  </a:lnTo>
                  <a:lnTo>
                    <a:pt x="39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34" name="Freeform 314"/>
            <p:cNvSpPr>
              <a:spLocks/>
            </p:cNvSpPr>
            <p:nvPr/>
          </p:nvSpPr>
          <p:spPr bwMode="auto">
            <a:xfrm>
              <a:off x="863" y="1944"/>
              <a:ext cx="29" cy="632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0" y="1263"/>
                </a:cxn>
                <a:cxn ang="0">
                  <a:pos x="35" y="1224"/>
                </a:cxn>
                <a:cxn ang="0">
                  <a:pos x="58" y="62"/>
                </a:cxn>
                <a:cxn ang="0">
                  <a:pos x="3" y="0"/>
                </a:cxn>
                <a:cxn ang="0">
                  <a:pos x="3" y="0"/>
                </a:cxn>
              </a:cxnLst>
              <a:rect l="0" t="0" r="r" b="b"/>
              <a:pathLst>
                <a:path w="58" h="1263">
                  <a:moveTo>
                    <a:pt x="3" y="0"/>
                  </a:moveTo>
                  <a:lnTo>
                    <a:pt x="0" y="1263"/>
                  </a:lnTo>
                  <a:lnTo>
                    <a:pt x="35" y="1224"/>
                  </a:lnTo>
                  <a:lnTo>
                    <a:pt x="58" y="62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35" name="Freeform 315"/>
            <p:cNvSpPr>
              <a:spLocks/>
            </p:cNvSpPr>
            <p:nvPr/>
          </p:nvSpPr>
          <p:spPr bwMode="auto">
            <a:xfrm>
              <a:off x="681" y="1931"/>
              <a:ext cx="199" cy="241"/>
            </a:xfrm>
            <a:custGeom>
              <a:avLst/>
              <a:gdLst/>
              <a:ahLst/>
              <a:cxnLst>
                <a:cxn ang="0">
                  <a:pos x="359" y="0"/>
                </a:cxn>
                <a:cxn ang="0">
                  <a:pos x="0" y="421"/>
                </a:cxn>
                <a:cxn ang="0">
                  <a:pos x="0" y="483"/>
                </a:cxn>
                <a:cxn ang="0">
                  <a:pos x="398" y="44"/>
                </a:cxn>
                <a:cxn ang="0">
                  <a:pos x="359" y="0"/>
                </a:cxn>
                <a:cxn ang="0">
                  <a:pos x="359" y="0"/>
                </a:cxn>
              </a:cxnLst>
              <a:rect l="0" t="0" r="r" b="b"/>
              <a:pathLst>
                <a:path w="398" h="483">
                  <a:moveTo>
                    <a:pt x="359" y="0"/>
                  </a:moveTo>
                  <a:lnTo>
                    <a:pt x="0" y="421"/>
                  </a:lnTo>
                  <a:lnTo>
                    <a:pt x="0" y="483"/>
                  </a:lnTo>
                  <a:lnTo>
                    <a:pt x="398" y="44"/>
                  </a:lnTo>
                  <a:lnTo>
                    <a:pt x="359" y="0"/>
                  </a:lnTo>
                  <a:lnTo>
                    <a:pt x="35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36" name="Freeform 316"/>
            <p:cNvSpPr>
              <a:spLocks/>
            </p:cNvSpPr>
            <p:nvPr/>
          </p:nvSpPr>
          <p:spPr bwMode="auto">
            <a:xfrm>
              <a:off x="504" y="1962"/>
              <a:ext cx="177" cy="215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356" y="359"/>
                </a:cxn>
                <a:cxn ang="0">
                  <a:pos x="356" y="430"/>
                </a:cxn>
                <a:cxn ang="0">
                  <a:pos x="0" y="40"/>
                </a:cxn>
                <a:cxn ang="0">
                  <a:pos x="28" y="0"/>
                </a:cxn>
                <a:cxn ang="0">
                  <a:pos x="28" y="0"/>
                </a:cxn>
              </a:cxnLst>
              <a:rect l="0" t="0" r="r" b="b"/>
              <a:pathLst>
                <a:path w="356" h="430">
                  <a:moveTo>
                    <a:pt x="28" y="0"/>
                  </a:moveTo>
                  <a:lnTo>
                    <a:pt x="356" y="359"/>
                  </a:lnTo>
                  <a:lnTo>
                    <a:pt x="356" y="430"/>
                  </a:lnTo>
                  <a:lnTo>
                    <a:pt x="0" y="40"/>
                  </a:lnTo>
                  <a:lnTo>
                    <a:pt x="28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37" name="Freeform 317"/>
            <p:cNvSpPr>
              <a:spLocks/>
            </p:cNvSpPr>
            <p:nvPr/>
          </p:nvSpPr>
          <p:spPr bwMode="auto">
            <a:xfrm>
              <a:off x="1037" y="2135"/>
              <a:ext cx="28" cy="2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485"/>
                </a:cxn>
                <a:cxn ang="0">
                  <a:pos x="54" y="448"/>
                </a:cxn>
                <a:cxn ang="0">
                  <a:pos x="54" y="5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4" h="485">
                  <a:moveTo>
                    <a:pt x="0" y="0"/>
                  </a:moveTo>
                  <a:lnTo>
                    <a:pt x="6" y="485"/>
                  </a:lnTo>
                  <a:lnTo>
                    <a:pt x="54" y="448"/>
                  </a:lnTo>
                  <a:lnTo>
                    <a:pt x="54" y="5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38" name="Freeform 318"/>
            <p:cNvSpPr>
              <a:spLocks/>
            </p:cNvSpPr>
            <p:nvPr/>
          </p:nvSpPr>
          <p:spPr bwMode="auto">
            <a:xfrm>
              <a:off x="476" y="1977"/>
              <a:ext cx="35" cy="732"/>
            </a:xfrm>
            <a:custGeom>
              <a:avLst/>
              <a:gdLst/>
              <a:ahLst/>
              <a:cxnLst>
                <a:cxn ang="0">
                  <a:pos x="27" y="48"/>
                </a:cxn>
                <a:cxn ang="0">
                  <a:pos x="0" y="1462"/>
                </a:cxn>
                <a:cxn ang="0">
                  <a:pos x="39" y="1462"/>
                </a:cxn>
                <a:cxn ang="0">
                  <a:pos x="70" y="0"/>
                </a:cxn>
                <a:cxn ang="0">
                  <a:pos x="27" y="48"/>
                </a:cxn>
                <a:cxn ang="0">
                  <a:pos x="27" y="48"/>
                </a:cxn>
              </a:cxnLst>
              <a:rect l="0" t="0" r="r" b="b"/>
              <a:pathLst>
                <a:path w="70" h="1462">
                  <a:moveTo>
                    <a:pt x="27" y="48"/>
                  </a:moveTo>
                  <a:lnTo>
                    <a:pt x="0" y="1462"/>
                  </a:lnTo>
                  <a:lnTo>
                    <a:pt x="39" y="1462"/>
                  </a:lnTo>
                  <a:lnTo>
                    <a:pt x="70" y="0"/>
                  </a:lnTo>
                  <a:lnTo>
                    <a:pt x="27" y="48"/>
                  </a:lnTo>
                  <a:lnTo>
                    <a:pt x="27" y="4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39" name="Freeform 319"/>
            <p:cNvSpPr>
              <a:spLocks/>
            </p:cNvSpPr>
            <p:nvPr/>
          </p:nvSpPr>
          <p:spPr bwMode="auto">
            <a:xfrm>
              <a:off x="489" y="2157"/>
              <a:ext cx="385" cy="42"/>
            </a:xfrm>
            <a:custGeom>
              <a:avLst/>
              <a:gdLst/>
              <a:ahLst/>
              <a:cxnLst>
                <a:cxn ang="0">
                  <a:pos x="12" y="27"/>
                </a:cxn>
                <a:cxn ang="0">
                  <a:pos x="771" y="0"/>
                </a:cxn>
                <a:cxn ang="0">
                  <a:pos x="771" y="58"/>
                </a:cxn>
                <a:cxn ang="0">
                  <a:pos x="0" y="85"/>
                </a:cxn>
                <a:cxn ang="0">
                  <a:pos x="12" y="27"/>
                </a:cxn>
                <a:cxn ang="0">
                  <a:pos x="12" y="27"/>
                </a:cxn>
              </a:cxnLst>
              <a:rect l="0" t="0" r="r" b="b"/>
              <a:pathLst>
                <a:path w="771" h="85">
                  <a:moveTo>
                    <a:pt x="12" y="27"/>
                  </a:moveTo>
                  <a:lnTo>
                    <a:pt x="771" y="0"/>
                  </a:lnTo>
                  <a:lnTo>
                    <a:pt x="771" y="58"/>
                  </a:lnTo>
                  <a:lnTo>
                    <a:pt x="0" y="85"/>
                  </a:lnTo>
                  <a:lnTo>
                    <a:pt x="12" y="27"/>
                  </a:lnTo>
                  <a:lnTo>
                    <a:pt x="12" y="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40" name="Freeform 320"/>
            <p:cNvSpPr>
              <a:spLocks/>
            </p:cNvSpPr>
            <p:nvPr/>
          </p:nvSpPr>
          <p:spPr bwMode="auto">
            <a:xfrm>
              <a:off x="411" y="2064"/>
              <a:ext cx="24" cy="651"/>
            </a:xfrm>
            <a:custGeom>
              <a:avLst/>
              <a:gdLst/>
              <a:ahLst/>
              <a:cxnLst>
                <a:cxn ang="0">
                  <a:pos x="31" y="18"/>
                </a:cxn>
                <a:cxn ang="0">
                  <a:pos x="0" y="1302"/>
                </a:cxn>
                <a:cxn ang="0">
                  <a:pos x="16" y="1300"/>
                </a:cxn>
                <a:cxn ang="0">
                  <a:pos x="49" y="0"/>
                </a:cxn>
                <a:cxn ang="0">
                  <a:pos x="31" y="18"/>
                </a:cxn>
                <a:cxn ang="0">
                  <a:pos x="31" y="18"/>
                </a:cxn>
              </a:cxnLst>
              <a:rect l="0" t="0" r="r" b="b"/>
              <a:pathLst>
                <a:path w="49" h="1302">
                  <a:moveTo>
                    <a:pt x="31" y="18"/>
                  </a:moveTo>
                  <a:lnTo>
                    <a:pt x="0" y="1302"/>
                  </a:lnTo>
                  <a:lnTo>
                    <a:pt x="16" y="1300"/>
                  </a:lnTo>
                  <a:lnTo>
                    <a:pt x="49" y="0"/>
                  </a:lnTo>
                  <a:lnTo>
                    <a:pt x="31" y="18"/>
                  </a:lnTo>
                  <a:lnTo>
                    <a:pt x="31" y="1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41" name="Freeform 321"/>
            <p:cNvSpPr>
              <a:spLocks/>
            </p:cNvSpPr>
            <p:nvPr/>
          </p:nvSpPr>
          <p:spPr bwMode="auto">
            <a:xfrm>
              <a:off x="529" y="2208"/>
              <a:ext cx="121" cy="128"/>
            </a:xfrm>
            <a:custGeom>
              <a:avLst/>
              <a:gdLst/>
              <a:ahLst/>
              <a:cxnLst>
                <a:cxn ang="0">
                  <a:pos x="4" y="6"/>
                </a:cxn>
                <a:cxn ang="0">
                  <a:pos x="0" y="257"/>
                </a:cxn>
                <a:cxn ang="0">
                  <a:pos x="17" y="255"/>
                </a:cxn>
                <a:cxn ang="0">
                  <a:pos x="21" y="41"/>
                </a:cxn>
                <a:cxn ang="0">
                  <a:pos x="243" y="33"/>
                </a:cxn>
                <a:cxn ang="0">
                  <a:pos x="243" y="0"/>
                </a:cxn>
                <a:cxn ang="0">
                  <a:pos x="4" y="6"/>
                </a:cxn>
                <a:cxn ang="0">
                  <a:pos x="4" y="6"/>
                </a:cxn>
              </a:cxnLst>
              <a:rect l="0" t="0" r="r" b="b"/>
              <a:pathLst>
                <a:path w="243" h="257">
                  <a:moveTo>
                    <a:pt x="4" y="6"/>
                  </a:moveTo>
                  <a:lnTo>
                    <a:pt x="0" y="257"/>
                  </a:lnTo>
                  <a:lnTo>
                    <a:pt x="17" y="255"/>
                  </a:lnTo>
                  <a:lnTo>
                    <a:pt x="21" y="41"/>
                  </a:lnTo>
                  <a:lnTo>
                    <a:pt x="243" y="33"/>
                  </a:lnTo>
                  <a:lnTo>
                    <a:pt x="243" y="0"/>
                  </a:lnTo>
                  <a:lnTo>
                    <a:pt x="4" y="6"/>
                  </a:lnTo>
                  <a:lnTo>
                    <a:pt x="4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42" name="Freeform 322"/>
            <p:cNvSpPr>
              <a:spLocks/>
            </p:cNvSpPr>
            <p:nvPr/>
          </p:nvSpPr>
          <p:spPr bwMode="auto">
            <a:xfrm>
              <a:off x="714" y="2206"/>
              <a:ext cx="127" cy="120"/>
            </a:xfrm>
            <a:custGeom>
              <a:avLst/>
              <a:gdLst/>
              <a:ahLst/>
              <a:cxnLst>
                <a:cxn ang="0">
                  <a:pos x="7" y="3"/>
                </a:cxn>
                <a:cxn ang="0">
                  <a:pos x="0" y="238"/>
                </a:cxn>
                <a:cxn ang="0">
                  <a:pos x="23" y="238"/>
                </a:cxn>
                <a:cxn ang="0">
                  <a:pos x="29" y="29"/>
                </a:cxn>
                <a:cxn ang="0">
                  <a:pos x="254" y="29"/>
                </a:cxn>
                <a:cxn ang="0">
                  <a:pos x="254" y="0"/>
                </a:cxn>
                <a:cxn ang="0">
                  <a:pos x="7" y="3"/>
                </a:cxn>
                <a:cxn ang="0">
                  <a:pos x="7" y="3"/>
                </a:cxn>
              </a:cxnLst>
              <a:rect l="0" t="0" r="r" b="b"/>
              <a:pathLst>
                <a:path w="254" h="238">
                  <a:moveTo>
                    <a:pt x="7" y="3"/>
                  </a:moveTo>
                  <a:lnTo>
                    <a:pt x="0" y="238"/>
                  </a:lnTo>
                  <a:lnTo>
                    <a:pt x="23" y="238"/>
                  </a:lnTo>
                  <a:lnTo>
                    <a:pt x="29" y="29"/>
                  </a:lnTo>
                  <a:lnTo>
                    <a:pt x="254" y="29"/>
                  </a:lnTo>
                  <a:lnTo>
                    <a:pt x="254" y="0"/>
                  </a:lnTo>
                  <a:lnTo>
                    <a:pt x="7" y="3"/>
                  </a:lnTo>
                  <a:lnTo>
                    <a:pt x="7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43" name="Freeform 323"/>
            <p:cNvSpPr>
              <a:spLocks/>
            </p:cNvSpPr>
            <p:nvPr/>
          </p:nvSpPr>
          <p:spPr bwMode="auto">
            <a:xfrm>
              <a:off x="531" y="2349"/>
              <a:ext cx="114" cy="114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229"/>
                </a:cxn>
                <a:cxn ang="0">
                  <a:pos x="229" y="223"/>
                </a:cxn>
                <a:cxn ang="0">
                  <a:pos x="225" y="0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229" h="229">
                  <a:moveTo>
                    <a:pt x="0" y="4"/>
                  </a:moveTo>
                  <a:lnTo>
                    <a:pt x="0" y="229"/>
                  </a:lnTo>
                  <a:lnTo>
                    <a:pt x="229" y="223"/>
                  </a:lnTo>
                  <a:lnTo>
                    <a:pt x="225" y="0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44" name="Freeform 324"/>
            <p:cNvSpPr>
              <a:spLocks/>
            </p:cNvSpPr>
            <p:nvPr/>
          </p:nvSpPr>
          <p:spPr bwMode="auto">
            <a:xfrm>
              <a:off x="717" y="2343"/>
              <a:ext cx="118" cy="112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223"/>
                </a:cxn>
                <a:cxn ang="0">
                  <a:pos x="235" y="217"/>
                </a:cxn>
                <a:cxn ang="0">
                  <a:pos x="235" y="0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235" h="223">
                  <a:moveTo>
                    <a:pt x="2" y="0"/>
                  </a:moveTo>
                  <a:lnTo>
                    <a:pt x="0" y="223"/>
                  </a:lnTo>
                  <a:lnTo>
                    <a:pt x="235" y="217"/>
                  </a:lnTo>
                  <a:lnTo>
                    <a:pt x="235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45" name="Freeform 325"/>
            <p:cNvSpPr>
              <a:spLocks/>
            </p:cNvSpPr>
            <p:nvPr/>
          </p:nvSpPr>
          <p:spPr bwMode="auto">
            <a:xfrm>
              <a:off x="495" y="2484"/>
              <a:ext cx="371" cy="20"/>
            </a:xfrm>
            <a:custGeom>
              <a:avLst/>
              <a:gdLst/>
              <a:ahLst/>
              <a:cxnLst>
                <a:cxn ang="0">
                  <a:pos x="6" y="18"/>
                </a:cxn>
                <a:cxn ang="0">
                  <a:pos x="741" y="0"/>
                </a:cxn>
                <a:cxn ang="0">
                  <a:pos x="739" y="26"/>
                </a:cxn>
                <a:cxn ang="0">
                  <a:pos x="0" y="41"/>
                </a:cxn>
                <a:cxn ang="0">
                  <a:pos x="6" y="18"/>
                </a:cxn>
                <a:cxn ang="0">
                  <a:pos x="6" y="18"/>
                </a:cxn>
              </a:cxnLst>
              <a:rect l="0" t="0" r="r" b="b"/>
              <a:pathLst>
                <a:path w="741" h="41">
                  <a:moveTo>
                    <a:pt x="6" y="18"/>
                  </a:moveTo>
                  <a:lnTo>
                    <a:pt x="741" y="0"/>
                  </a:lnTo>
                  <a:lnTo>
                    <a:pt x="739" y="26"/>
                  </a:lnTo>
                  <a:lnTo>
                    <a:pt x="0" y="41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46" name="Freeform 326"/>
            <p:cNvSpPr>
              <a:spLocks/>
            </p:cNvSpPr>
            <p:nvPr/>
          </p:nvSpPr>
          <p:spPr bwMode="auto">
            <a:xfrm>
              <a:off x="256" y="2221"/>
              <a:ext cx="32" cy="1087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0" y="2174"/>
                </a:cxn>
                <a:cxn ang="0">
                  <a:pos x="29" y="2174"/>
                </a:cxn>
                <a:cxn ang="0">
                  <a:pos x="64" y="15"/>
                </a:cxn>
                <a:cxn ang="0">
                  <a:pos x="35" y="0"/>
                </a:cxn>
                <a:cxn ang="0">
                  <a:pos x="35" y="0"/>
                </a:cxn>
              </a:cxnLst>
              <a:rect l="0" t="0" r="r" b="b"/>
              <a:pathLst>
                <a:path w="64" h="2174">
                  <a:moveTo>
                    <a:pt x="35" y="0"/>
                  </a:moveTo>
                  <a:lnTo>
                    <a:pt x="0" y="2174"/>
                  </a:lnTo>
                  <a:lnTo>
                    <a:pt x="29" y="2174"/>
                  </a:lnTo>
                  <a:lnTo>
                    <a:pt x="64" y="15"/>
                  </a:lnTo>
                  <a:lnTo>
                    <a:pt x="35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47" name="Freeform 327"/>
            <p:cNvSpPr>
              <a:spLocks/>
            </p:cNvSpPr>
            <p:nvPr/>
          </p:nvSpPr>
          <p:spPr bwMode="auto">
            <a:xfrm>
              <a:off x="393" y="2739"/>
              <a:ext cx="447" cy="409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685" y="0"/>
                </a:cxn>
                <a:cxn ang="0">
                  <a:pos x="691" y="101"/>
                </a:cxn>
                <a:cxn ang="0">
                  <a:pos x="740" y="36"/>
                </a:cxn>
                <a:cxn ang="0">
                  <a:pos x="829" y="48"/>
                </a:cxn>
                <a:cxn ang="0">
                  <a:pos x="893" y="122"/>
                </a:cxn>
                <a:cxn ang="0">
                  <a:pos x="119" y="132"/>
                </a:cxn>
                <a:cxn ang="0">
                  <a:pos x="109" y="818"/>
                </a:cxn>
                <a:cxn ang="0">
                  <a:pos x="78" y="818"/>
                </a:cxn>
                <a:cxn ang="0">
                  <a:pos x="86" y="133"/>
                </a:cxn>
                <a:cxn ang="0">
                  <a:pos x="49" y="46"/>
                </a:cxn>
                <a:cxn ang="0">
                  <a:pos x="0" y="9"/>
                </a:cxn>
                <a:cxn ang="0">
                  <a:pos x="0" y="9"/>
                </a:cxn>
              </a:cxnLst>
              <a:rect l="0" t="0" r="r" b="b"/>
              <a:pathLst>
                <a:path w="893" h="818">
                  <a:moveTo>
                    <a:pt x="0" y="9"/>
                  </a:moveTo>
                  <a:lnTo>
                    <a:pt x="685" y="0"/>
                  </a:lnTo>
                  <a:lnTo>
                    <a:pt x="691" y="101"/>
                  </a:lnTo>
                  <a:lnTo>
                    <a:pt x="740" y="36"/>
                  </a:lnTo>
                  <a:lnTo>
                    <a:pt x="829" y="48"/>
                  </a:lnTo>
                  <a:lnTo>
                    <a:pt x="893" y="122"/>
                  </a:lnTo>
                  <a:lnTo>
                    <a:pt x="119" y="132"/>
                  </a:lnTo>
                  <a:lnTo>
                    <a:pt x="109" y="818"/>
                  </a:lnTo>
                  <a:lnTo>
                    <a:pt x="78" y="818"/>
                  </a:lnTo>
                  <a:lnTo>
                    <a:pt x="86" y="133"/>
                  </a:lnTo>
                  <a:lnTo>
                    <a:pt x="49" y="46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48" name="Freeform 328"/>
            <p:cNvSpPr>
              <a:spLocks/>
            </p:cNvSpPr>
            <p:nvPr/>
          </p:nvSpPr>
          <p:spPr bwMode="auto">
            <a:xfrm>
              <a:off x="407" y="3185"/>
              <a:ext cx="290" cy="13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581" y="0"/>
                </a:cxn>
                <a:cxn ang="0">
                  <a:pos x="577" y="25"/>
                </a:cxn>
                <a:cxn ang="0">
                  <a:pos x="30" y="21"/>
                </a:cxn>
                <a:cxn ang="0">
                  <a:pos x="0" y="2"/>
                </a:cxn>
                <a:cxn ang="0">
                  <a:pos x="0" y="2"/>
                </a:cxn>
              </a:cxnLst>
              <a:rect l="0" t="0" r="r" b="b"/>
              <a:pathLst>
                <a:path w="581" h="25">
                  <a:moveTo>
                    <a:pt x="0" y="2"/>
                  </a:moveTo>
                  <a:lnTo>
                    <a:pt x="581" y="0"/>
                  </a:lnTo>
                  <a:lnTo>
                    <a:pt x="577" y="25"/>
                  </a:lnTo>
                  <a:lnTo>
                    <a:pt x="30" y="21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49" name="Freeform 329"/>
            <p:cNvSpPr>
              <a:spLocks/>
            </p:cNvSpPr>
            <p:nvPr/>
          </p:nvSpPr>
          <p:spPr bwMode="auto">
            <a:xfrm>
              <a:off x="477" y="2839"/>
              <a:ext cx="53" cy="129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257"/>
                </a:cxn>
                <a:cxn ang="0">
                  <a:pos x="64" y="258"/>
                </a:cxn>
                <a:cxn ang="0">
                  <a:pos x="64" y="169"/>
                </a:cxn>
                <a:cxn ang="0">
                  <a:pos x="86" y="142"/>
                </a:cxn>
                <a:cxn ang="0">
                  <a:pos x="105" y="163"/>
                </a:cxn>
                <a:cxn ang="0">
                  <a:pos x="107" y="0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107" h="258">
                  <a:moveTo>
                    <a:pt x="2" y="0"/>
                  </a:moveTo>
                  <a:lnTo>
                    <a:pt x="0" y="257"/>
                  </a:lnTo>
                  <a:lnTo>
                    <a:pt x="64" y="258"/>
                  </a:lnTo>
                  <a:lnTo>
                    <a:pt x="64" y="169"/>
                  </a:lnTo>
                  <a:lnTo>
                    <a:pt x="86" y="142"/>
                  </a:lnTo>
                  <a:lnTo>
                    <a:pt x="105" y="163"/>
                  </a:lnTo>
                  <a:lnTo>
                    <a:pt x="107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50" name="Freeform 330"/>
            <p:cNvSpPr>
              <a:spLocks/>
            </p:cNvSpPr>
            <p:nvPr/>
          </p:nvSpPr>
          <p:spPr bwMode="auto">
            <a:xfrm>
              <a:off x="474" y="2982"/>
              <a:ext cx="54" cy="141"/>
            </a:xfrm>
            <a:custGeom>
              <a:avLst/>
              <a:gdLst/>
              <a:ahLst/>
              <a:cxnLst>
                <a:cxn ang="0">
                  <a:pos x="4" y="7"/>
                </a:cxn>
                <a:cxn ang="0">
                  <a:pos x="0" y="281"/>
                </a:cxn>
                <a:cxn ang="0">
                  <a:pos x="59" y="281"/>
                </a:cxn>
                <a:cxn ang="0">
                  <a:pos x="62" y="48"/>
                </a:cxn>
                <a:cxn ang="0">
                  <a:pos x="109" y="0"/>
                </a:cxn>
                <a:cxn ang="0">
                  <a:pos x="4" y="7"/>
                </a:cxn>
                <a:cxn ang="0">
                  <a:pos x="4" y="7"/>
                </a:cxn>
              </a:cxnLst>
              <a:rect l="0" t="0" r="r" b="b"/>
              <a:pathLst>
                <a:path w="109" h="281">
                  <a:moveTo>
                    <a:pt x="4" y="7"/>
                  </a:moveTo>
                  <a:lnTo>
                    <a:pt x="0" y="281"/>
                  </a:lnTo>
                  <a:lnTo>
                    <a:pt x="59" y="281"/>
                  </a:lnTo>
                  <a:lnTo>
                    <a:pt x="62" y="48"/>
                  </a:lnTo>
                  <a:lnTo>
                    <a:pt x="109" y="0"/>
                  </a:lnTo>
                  <a:lnTo>
                    <a:pt x="4" y="7"/>
                  </a:lnTo>
                  <a:lnTo>
                    <a:pt x="4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51" name="Freeform 331"/>
            <p:cNvSpPr>
              <a:spLocks/>
            </p:cNvSpPr>
            <p:nvPr/>
          </p:nvSpPr>
          <p:spPr bwMode="auto">
            <a:xfrm>
              <a:off x="554" y="2831"/>
              <a:ext cx="257" cy="312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0" y="625"/>
                </a:cxn>
                <a:cxn ang="0">
                  <a:pos x="33" y="625"/>
                </a:cxn>
                <a:cxn ang="0">
                  <a:pos x="35" y="594"/>
                </a:cxn>
                <a:cxn ang="0">
                  <a:pos x="76" y="590"/>
                </a:cxn>
                <a:cxn ang="0">
                  <a:pos x="82" y="41"/>
                </a:cxn>
                <a:cxn ang="0">
                  <a:pos x="113" y="48"/>
                </a:cxn>
                <a:cxn ang="0">
                  <a:pos x="113" y="582"/>
                </a:cxn>
                <a:cxn ang="0">
                  <a:pos x="270" y="582"/>
                </a:cxn>
                <a:cxn ang="0">
                  <a:pos x="276" y="495"/>
                </a:cxn>
                <a:cxn ang="0">
                  <a:pos x="303" y="400"/>
                </a:cxn>
                <a:cxn ang="0">
                  <a:pos x="332" y="345"/>
                </a:cxn>
                <a:cxn ang="0">
                  <a:pos x="350" y="270"/>
                </a:cxn>
                <a:cxn ang="0">
                  <a:pos x="379" y="235"/>
                </a:cxn>
                <a:cxn ang="0">
                  <a:pos x="377" y="196"/>
                </a:cxn>
                <a:cxn ang="0">
                  <a:pos x="400" y="175"/>
                </a:cxn>
                <a:cxn ang="0">
                  <a:pos x="425" y="145"/>
                </a:cxn>
                <a:cxn ang="0">
                  <a:pos x="439" y="173"/>
                </a:cxn>
                <a:cxn ang="0">
                  <a:pos x="468" y="190"/>
                </a:cxn>
                <a:cxn ang="0">
                  <a:pos x="460" y="225"/>
                </a:cxn>
                <a:cxn ang="0">
                  <a:pos x="489" y="254"/>
                </a:cxn>
                <a:cxn ang="0">
                  <a:pos x="478" y="279"/>
                </a:cxn>
                <a:cxn ang="0">
                  <a:pos x="478" y="343"/>
                </a:cxn>
                <a:cxn ang="0">
                  <a:pos x="515" y="462"/>
                </a:cxn>
                <a:cxn ang="0">
                  <a:pos x="515" y="4"/>
                </a:cxn>
                <a:cxn ang="0">
                  <a:pos x="14" y="0"/>
                </a:cxn>
                <a:cxn ang="0">
                  <a:pos x="14" y="0"/>
                </a:cxn>
              </a:cxnLst>
              <a:rect l="0" t="0" r="r" b="b"/>
              <a:pathLst>
                <a:path w="515" h="625">
                  <a:moveTo>
                    <a:pt x="14" y="0"/>
                  </a:moveTo>
                  <a:lnTo>
                    <a:pt x="0" y="625"/>
                  </a:lnTo>
                  <a:lnTo>
                    <a:pt x="33" y="625"/>
                  </a:lnTo>
                  <a:lnTo>
                    <a:pt x="35" y="594"/>
                  </a:lnTo>
                  <a:lnTo>
                    <a:pt x="76" y="590"/>
                  </a:lnTo>
                  <a:lnTo>
                    <a:pt x="82" y="41"/>
                  </a:lnTo>
                  <a:lnTo>
                    <a:pt x="113" y="48"/>
                  </a:lnTo>
                  <a:lnTo>
                    <a:pt x="113" y="582"/>
                  </a:lnTo>
                  <a:lnTo>
                    <a:pt x="270" y="582"/>
                  </a:lnTo>
                  <a:lnTo>
                    <a:pt x="276" y="495"/>
                  </a:lnTo>
                  <a:lnTo>
                    <a:pt x="303" y="400"/>
                  </a:lnTo>
                  <a:lnTo>
                    <a:pt x="332" y="345"/>
                  </a:lnTo>
                  <a:lnTo>
                    <a:pt x="350" y="270"/>
                  </a:lnTo>
                  <a:lnTo>
                    <a:pt x="379" y="235"/>
                  </a:lnTo>
                  <a:lnTo>
                    <a:pt x="377" y="196"/>
                  </a:lnTo>
                  <a:lnTo>
                    <a:pt x="400" y="175"/>
                  </a:lnTo>
                  <a:lnTo>
                    <a:pt x="425" y="145"/>
                  </a:lnTo>
                  <a:lnTo>
                    <a:pt x="439" y="173"/>
                  </a:lnTo>
                  <a:lnTo>
                    <a:pt x="468" y="190"/>
                  </a:lnTo>
                  <a:lnTo>
                    <a:pt x="460" y="225"/>
                  </a:lnTo>
                  <a:lnTo>
                    <a:pt x="489" y="254"/>
                  </a:lnTo>
                  <a:lnTo>
                    <a:pt x="478" y="279"/>
                  </a:lnTo>
                  <a:lnTo>
                    <a:pt x="478" y="343"/>
                  </a:lnTo>
                  <a:lnTo>
                    <a:pt x="515" y="462"/>
                  </a:lnTo>
                  <a:lnTo>
                    <a:pt x="515" y="4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52" name="Freeform 332"/>
            <p:cNvSpPr>
              <a:spLocks/>
            </p:cNvSpPr>
            <p:nvPr/>
          </p:nvSpPr>
          <p:spPr bwMode="auto">
            <a:xfrm>
              <a:off x="800" y="2803"/>
              <a:ext cx="156" cy="395"/>
            </a:xfrm>
            <a:custGeom>
              <a:avLst/>
              <a:gdLst/>
              <a:ahLst/>
              <a:cxnLst>
                <a:cxn ang="0">
                  <a:pos x="88" y="0"/>
                </a:cxn>
                <a:cxn ang="0">
                  <a:pos x="86" y="719"/>
                </a:cxn>
                <a:cxn ang="0">
                  <a:pos x="80" y="764"/>
                </a:cxn>
                <a:cxn ang="0">
                  <a:pos x="10" y="768"/>
                </a:cxn>
                <a:cxn ang="0">
                  <a:pos x="0" y="789"/>
                </a:cxn>
                <a:cxn ang="0">
                  <a:pos x="96" y="789"/>
                </a:cxn>
                <a:cxn ang="0">
                  <a:pos x="107" y="48"/>
                </a:cxn>
                <a:cxn ang="0">
                  <a:pos x="280" y="50"/>
                </a:cxn>
                <a:cxn ang="0">
                  <a:pos x="313" y="15"/>
                </a:cxn>
                <a:cxn ang="0">
                  <a:pos x="115" y="15"/>
                </a:cxn>
                <a:cxn ang="0">
                  <a:pos x="88" y="0"/>
                </a:cxn>
                <a:cxn ang="0">
                  <a:pos x="88" y="0"/>
                </a:cxn>
              </a:cxnLst>
              <a:rect l="0" t="0" r="r" b="b"/>
              <a:pathLst>
                <a:path w="313" h="789">
                  <a:moveTo>
                    <a:pt x="88" y="0"/>
                  </a:moveTo>
                  <a:lnTo>
                    <a:pt x="86" y="719"/>
                  </a:lnTo>
                  <a:lnTo>
                    <a:pt x="80" y="764"/>
                  </a:lnTo>
                  <a:lnTo>
                    <a:pt x="10" y="768"/>
                  </a:lnTo>
                  <a:lnTo>
                    <a:pt x="0" y="789"/>
                  </a:lnTo>
                  <a:lnTo>
                    <a:pt x="96" y="789"/>
                  </a:lnTo>
                  <a:lnTo>
                    <a:pt x="107" y="48"/>
                  </a:lnTo>
                  <a:lnTo>
                    <a:pt x="280" y="50"/>
                  </a:lnTo>
                  <a:lnTo>
                    <a:pt x="313" y="15"/>
                  </a:lnTo>
                  <a:lnTo>
                    <a:pt x="115" y="15"/>
                  </a:lnTo>
                  <a:lnTo>
                    <a:pt x="88" y="0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53" name="Freeform 333"/>
            <p:cNvSpPr>
              <a:spLocks/>
            </p:cNvSpPr>
            <p:nvPr/>
          </p:nvSpPr>
          <p:spPr bwMode="auto">
            <a:xfrm>
              <a:off x="865" y="2644"/>
              <a:ext cx="773" cy="136"/>
            </a:xfrm>
            <a:custGeom>
              <a:avLst/>
              <a:gdLst/>
              <a:ahLst/>
              <a:cxnLst>
                <a:cxn ang="0">
                  <a:pos x="0" y="238"/>
                </a:cxn>
                <a:cxn ang="0">
                  <a:pos x="0" y="271"/>
                </a:cxn>
                <a:cxn ang="0">
                  <a:pos x="1429" y="248"/>
                </a:cxn>
                <a:cxn ang="0">
                  <a:pos x="1547" y="259"/>
                </a:cxn>
                <a:cxn ang="0">
                  <a:pos x="1318" y="0"/>
                </a:cxn>
                <a:cxn ang="0">
                  <a:pos x="1268" y="11"/>
                </a:cxn>
                <a:cxn ang="0">
                  <a:pos x="1415" y="226"/>
                </a:cxn>
                <a:cxn ang="0">
                  <a:pos x="0" y="238"/>
                </a:cxn>
                <a:cxn ang="0">
                  <a:pos x="0" y="238"/>
                </a:cxn>
              </a:cxnLst>
              <a:rect l="0" t="0" r="r" b="b"/>
              <a:pathLst>
                <a:path w="1547" h="271">
                  <a:moveTo>
                    <a:pt x="0" y="238"/>
                  </a:moveTo>
                  <a:lnTo>
                    <a:pt x="0" y="271"/>
                  </a:lnTo>
                  <a:lnTo>
                    <a:pt x="1429" y="248"/>
                  </a:lnTo>
                  <a:lnTo>
                    <a:pt x="1547" y="259"/>
                  </a:lnTo>
                  <a:lnTo>
                    <a:pt x="1318" y="0"/>
                  </a:lnTo>
                  <a:lnTo>
                    <a:pt x="1268" y="11"/>
                  </a:lnTo>
                  <a:lnTo>
                    <a:pt x="1415" y="226"/>
                  </a:lnTo>
                  <a:lnTo>
                    <a:pt x="0" y="238"/>
                  </a:lnTo>
                  <a:lnTo>
                    <a:pt x="0" y="23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54" name="Freeform 334"/>
            <p:cNvSpPr>
              <a:spLocks/>
            </p:cNvSpPr>
            <p:nvPr/>
          </p:nvSpPr>
          <p:spPr bwMode="auto">
            <a:xfrm>
              <a:off x="957" y="2781"/>
              <a:ext cx="487" cy="27"/>
            </a:xfrm>
            <a:custGeom>
              <a:avLst/>
              <a:gdLst/>
              <a:ahLst/>
              <a:cxnLst>
                <a:cxn ang="0">
                  <a:pos x="13" y="14"/>
                </a:cxn>
                <a:cxn ang="0">
                  <a:pos x="0" y="52"/>
                </a:cxn>
                <a:cxn ang="0">
                  <a:pos x="39" y="25"/>
                </a:cxn>
                <a:cxn ang="0">
                  <a:pos x="974" y="23"/>
                </a:cxn>
                <a:cxn ang="0">
                  <a:pos x="974" y="0"/>
                </a:cxn>
                <a:cxn ang="0">
                  <a:pos x="13" y="14"/>
                </a:cxn>
                <a:cxn ang="0">
                  <a:pos x="13" y="14"/>
                </a:cxn>
              </a:cxnLst>
              <a:rect l="0" t="0" r="r" b="b"/>
              <a:pathLst>
                <a:path w="974" h="52">
                  <a:moveTo>
                    <a:pt x="13" y="14"/>
                  </a:moveTo>
                  <a:lnTo>
                    <a:pt x="0" y="52"/>
                  </a:lnTo>
                  <a:lnTo>
                    <a:pt x="39" y="25"/>
                  </a:lnTo>
                  <a:lnTo>
                    <a:pt x="974" y="23"/>
                  </a:lnTo>
                  <a:lnTo>
                    <a:pt x="974" y="0"/>
                  </a:lnTo>
                  <a:lnTo>
                    <a:pt x="13" y="14"/>
                  </a:lnTo>
                  <a:lnTo>
                    <a:pt x="13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55" name="Freeform 335"/>
            <p:cNvSpPr>
              <a:spLocks/>
            </p:cNvSpPr>
            <p:nvPr/>
          </p:nvSpPr>
          <p:spPr bwMode="auto">
            <a:xfrm>
              <a:off x="768" y="2949"/>
              <a:ext cx="208" cy="619"/>
            </a:xfrm>
            <a:custGeom>
              <a:avLst/>
              <a:gdLst/>
              <a:ahLst/>
              <a:cxnLst>
                <a:cxn ang="0">
                  <a:pos x="369" y="0"/>
                </a:cxn>
                <a:cxn ang="0">
                  <a:pos x="371" y="816"/>
                </a:cxn>
                <a:cxn ang="0">
                  <a:pos x="352" y="853"/>
                </a:cxn>
                <a:cxn ang="0">
                  <a:pos x="0" y="853"/>
                </a:cxn>
                <a:cxn ang="0">
                  <a:pos x="14" y="890"/>
                </a:cxn>
                <a:cxn ang="0">
                  <a:pos x="200" y="882"/>
                </a:cxn>
                <a:cxn ang="0">
                  <a:pos x="206" y="1237"/>
                </a:cxn>
                <a:cxn ang="0">
                  <a:pos x="317" y="1233"/>
                </a:cxn>
                <a:cxn ang="0">
                  <a:pos x="311" y="1107"/>
                </a:cxn>
                <a:cxn ang="0">
                  <a:pos x="392" y="1103"/>
                </a:cxn>
                <a:cxn ang="0">
                  <a:pos x="392" y="1034"/>
                </a:cxn>
                <a:cxn ang="0">
                  <a:pos x="371" y="1005"/>
                </a:cxn>
                <a:cxn ang="0">
                  <a:pos x="404" y="1005"/>
                </a:cxn>
                <a:cxn ang="0">
                  <a:pos x="402" y="962"/>
                </a:cxn>
                <a:cxn ang="0">
                  <a:pos x="371" y="915"/>
                </a:cxn>
                <a:cxn ang="0">
                  <a:pos x="389" y="915"/>
                </a:cxn>
                <a:cxn ang="0">
                  <a:pos x="392" y="826"/>
                </a:cxn>
                <a:cxn ang="0">
                  <a:pos x="418" y="826"/>
                </a:cxn>
                <a:cxn ang="0">
                  <a:pos x="412" y="0"/>
                </a:cxn>
                <a:cxn ang="0">
                  <a:pos x="369" y="0"/>
                </a:cxn>
                <a:cxn ang="0">
                  <a:pos x="369" y="0"/>
                </a:cxn>
              </a:cxnLst>
              <a:rect l="0" t="0" r="r" b="b"/>
              <a:pathLst>
                <a:path w="418" h="1237">
                  <a:moveTo>
                    <a:pt x="369" y="0"/>
                  </a:moveTo>
                  <a:lnTo>
                    <a:pt x="371" y="816"/>
                  </a:lnTo>
                  <a:lnTo>
                    <a:pt x="352" y="853"/>
                  </a:lnTo>
                  <a:lnTo>
                    <a:pt x="0" y="853"/>
                  </a:lnTo>
                  <a:lnTo>
                    <a:pt x="14" y="890"/>
                  </a:lnTo>
                  <a:lnTo>
                    <a:pt x="200" y="882"/>
                  </a:lnTo>
                  <a:lnTo>
                    <a:pt x="206" y="1237"/>
                  </a:lnTo>
                  <a:lnTo>
                    <a:pt x="317" y="1233"/>
                  </a:lnTo>
                  <a:lnTo>
                    <a:pt x="311" y="1107"/>
                  </a:lnTo>
                  <a:lnTo>
                    <a:pt x="392" y="1103"/>
                  </a:lnTo>
                  <a:lnTo>
                    <a:pt x="392" y="1034"/>
                  </a:lnTo>
                  <a:lnTo>
                    <a:pt x="371" y="1005"/>
                  </a:lnTo>
                  <a:lnTo>
                    <a:pt x="404" y="1005"/>
                  </a:lnTo>
                  <a:lnTo>
                    <a:pt x="402" y="962"/>
                  </a:lnTo>
                  <a:lnTo>
                    <a:pt x="371" y="915"/>
                  </a:lnTo>
                  <a:lnTo>
                    <a:pt x="389" y="915"/>
                  </a:lnTo>
                  <a:lnTo>
                    <a:pt x="392" y="826"/>
                  </a:lnTo>
                  <a:lnTo>
                    <a:pt x="418" y="826"/>
                  </a:lnTo>
                  <a:lnTo>
                    <a:pt x="412" y="0"/>
                  </a:lnTo>
                  <a:lnTo>
                    <a:pt x="369" y="0"/>
                  </a:lnTo>
                  <a:lnTo>
                    <a:pt x="36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56" name="Freeform 336"/>
            <p:cNvSpPr>
              <a:spLocks/>
            </p:cNvSpPr>
            <p:nvPr/>
          </p:nvSpPr>
          <p:spPr bwMode="auto">
            <a:xfrm>
              <a:off x="1076" y="2944"/>
              <a:ext cx="22" cy="418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3" y="834"/>
                </a:cxn>
                <a:cxn ang="0">
                  <a:pos x="42" y="830"/>
                </a:cxn>
                <a:cxn ang="0">
                  <a:pos x="36" y="0"/>
                </a:cxn>
                <a:cxn ang="0">
                  <a:pos x="0" y="10"/>
                </a:cxn>
                <a:cxn ang="0">
                  <a:pos x="0" y="10"/>
                </a:cxn>
              </a:cxnLst>
              <a:rect l="0" t="0" r="r" b="b"/>
              <a:pathLst>
                <a:path w="42" h="834">
                  <a:moveTo>
                    <a:pt x="0" y="10"/>
                  </a:moveTo>
                  <a:lnTo>
                    <a:pt x="3" y="834"/>
                  </a:lnTo>
                  <a:lnTo>
                    <a:pt x="42" y="830"/>
                  </a:lnTo>
                  <a:lnTo>
                    <a:pt x="36" y="0"/>
                  </a:lnTo>
                  <a:lnTo>
                    <a:pt x="0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57" name="Freeform 337"/>
            <p:cNvSpPr>
              <a:spLocks/>
            </p:cNvSpPr>
            <p:nvPr/>
          </p:nvSpPr>
          <p:spPr bwMode="auto">
            <a:xfrm>
              <a:off x="988" y="3166"/>
              <a:ext cx="79" cy="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146"/>
                </a:cxn>
                <a:cxn ang="0">
                  <a:pos x="157" y="150"/>
                </a:cxn>
                <a:cxn ang="0">
                  <a:pos x="15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57" h="150">
                  <a:moveTo>
                    <a:pt x="0" y="0"/>
                  </a:moveTo>
                  <a:lnTo>
                    <a:pt x="4" y="146"/>
                  </a:lnTo>
                  <a:lnTo>
                    <a:pt x="157" y="150"/>
                  </a:lnTo>
                  <a:lnTo>
                    <a:pt x="15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58" name="Freeform 338"/>
            <p:cNvSpPr>
              <a:spLocks/>
            </p:cNvSpPr>
            <p:nvPr/>
          </p:nvSpPr>
          <p:spPr bwMode="auto">
            <a:xfrm>
              <a:off x="1124" y="2945"/>
              <a:ext cx="179" cy="76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4" y="149"/>
                </a:cxn>
                <a:cxn ang="0">
                  <a:pos x="359" y="151"/>
                </a:cxn>
                <a:cxn ang="0">
                  <a:pos x="359" y="0"/>
                </a:cxn>
                <a:cxn ang="0">
                  <a:pos x="0" y="8"/>
                </a:cxn>
                <a:cxn ang="0">
                  <a:pos x="0" y="8"/>
                </a:cxn>
              </a:cxnLst>
              <a:rect l="0" t="0" r="r" b="b"/>
              <a:pathLst>
                <a:path w="359" h="151">
                  <a:moveTo>
                    <a:pt x="0" y="8"/>
                  </a:moveTo>
                  <a:lnTo>
                    <a:pt x="4" y="149"/>
                  </a:lnTo>
                  <a:lnTo>
                    <a:pt x="359" y="151"/>
                  </a:lnTo>
                  <a:lnTo>
                    <a:pt x="359" y="0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59" name="Freeform 339"/>
            <p:cNvSpPr>
              <a:spLocks/>
            </p:cNvSpPr>
            <p:nvPr/>
          </p:nvSpPr>
          <p:spPr bwMode="auto">
            <a:xfrm>
              <a:off x="1126" y="3040"/>
              <a:ext cx="177" cy="18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" y="374"/>
                </a:cxn>
                <a:cxn ang="0">
                  <a:pos x="355" y="378"/>
                </a:cxn>
                <a:cxn ang="0">
                  <a:pos x="34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55" h="378">
                  <a:moveTo>
                    <a:pt x="0" y="0"/>
                  </a:moveTo>
                  <a:lnTo>
                    <a:pt x="3" y="374"/>
                  </a:lnTo>
                  <a:lnTo>
                    <a:pt x="355" y="378"/>
                  </a:lnTo>
                  <a:lnTo>
                    <a:pt x="34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60" name="Freeform 340"/>
            <p:cNvSpPr>
              <a:spLocks/>
            </p:cNvSpPr>
            <p:nvPr/>
          </p:nvSpPr>
          <p:spPr bwMode="auto">
            <a:xfrm>
              <a:off x="1328" y="2943"/>
              <a:ext cx="25" cy="419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8" y="830"/>
                </a:cxn>
                <a:cxn ang="0">
                  <a:pos x="51" y="838"/>
                </a:cxn>
                <a:cxn ang="0">
                  <a:pos x="37" y="0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51" h="838">
                  <a:moveTo>
                    <a:pt x="0" y="4"/>
                  </a:moveTo>
                  <a:lnTo>
                    <a:pt x="8" y="830"/>
                  </a:lnTo>
                  <a:lnTo>
                    <a:pt x="51" y="838"/>
                  </a:lnTo>
                  <a:lnTo>
                    <a:pt x="37" y="0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61" name="Freeform 341"/>
            <p:cNvSpPr>
              <a:spLocks/>
            </p:cNvSpPr>
            <p:nvPr/>
          </p:nvSpPr>
          <p:spPr bwMode="auto">
            <a:xfrm>
              <a:off x="1363" y="2941"/>
              <a:ext cx="71" cy="299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10" y="600"/>
                </a:cxn>
                <a:cxn ang="0">
                  <a:pos x="144" y="600"/>
                </a:cxn>
                <a:cxn ang="0">
                  <a:pos x="140" y="14"/>
                </a:cxn>
                <a:cxn ang="0">
                  <a:pos x="101" y="0"/>
                </a:cxn>
                <a:cxn ang="0">
                  <a:pos x="0" y="10"/>
                </a:cxn>
                <a:cxn ang="0">
                  <a:pos x="0" y="10"/>
                </a:cxn>
              </a:cxnLst>
              <a:rect l="0" t="0" r="r" b="b"/>
              <a:pathLst>
                <a:path w="144" h="600">
                  <a:moveTo>
                    <a:pt x="0" y="10"/>
                  </a:moveTo>
                  <a:lnTo>
                    <a:pt x="10" y="600"/>
                  </a:lnTo>
                  <a:lnTo>
                    <a:pt x="144" y="600"/>
                  </a:lnTo>
                  <a:lnTo>
                    <a:pt x="140" y="14"/>
                  </a:lnTo>
                  <a:lnTo>
                    <a:pt x="101" y="0"/>
                  </a:lnTo>
                  <a:lnTo>
                    <a:pt x="0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62" name="Freeform 342"/>
            <p:cNvSpPr>
              <a:spLocks/>
            </p:cNvSpPr>
            <p:nvPr/>
          </p:nvSpPr>
          <p:spPr bwMode="auto">
            <a:xfrm>
              <a:off x="985" y="3369"/>
              <a:ext cx="442" cy="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83" y="7"/>
                </a:cxn>
                <a:cxn ang="0">
                  <a:pos x="883" y="27"/>
                </a:cxn>
                <a:cxn ang="0">
                  <a:pos x="2" y="19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883" h="27">
                  <a:moveTo>
                    <a:pt x="0" y="0"/>
                  </a:moveTo>
                  <a:lnTo>
                    <a:pt x="883" y="7"/>
                  </a:lnTo>
                  <a:lnTo>
                    <a:pt x="883" y="27"/>
                  </a:lnTo>
                  <a:lnTo>
                    <a:pt x="2" y="19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63" name="Freeform 343"/>
            <p:cNvSpPr>
              <a:spLocks/>
            </p:cNvSpPr>
            <p:nvPr/>
          </p:nvSpPr>
          <p:spPr bwMode="auto">
            <a:xfrm>
              <a:off x="971" y="3419"/>
              <a:ext cx="470" cy="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23" y="0"/>
                </a:cxn>
                <a:cxn ang="0">
                  <a:pos x="939" y="9"/>
                </a:cxn>
                <a:cxn ang="0">
                  <a:pos x="933" y="31"/>
                </a:cxn>
                <a:cxn ang="0">
                  <a:pos x="10" y="23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39" h="31">
                  <a:moveTo>
                    <a:pt x="0" y="0"/>
                  </a:moveTo>
                  <a:lnTo>
                    <a:pt x="223" y="0"/>
                  </a:lnTo>
                  <a:lnTo>
                    <a:pt x="939" y="9"/>
                  </a:lnTo>
                  <a:lnTo>
                    <a:pt x="933" y="31"/>
                  </a:lnTo>
                  <a:lnTo>
                    <a:pt x="10" y="2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64" name="Freeform 344"/>
            <p:cNvSpPr>
              <a:spLocks/>
            </p:cNvSpPr>
            <p:nvPr/>
          </p:nvSpPr>
          <p:spPr bwMode="auto">
            <a:xfrm>
              <a:off x="950" y="3465"/>
              <a:ext cx="491" cy="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82" y="4"/>
                </a:cxn>
                <a:cxn ang="0">
                  <a:pos x="975" y="31"/>
                </a:cxn>
                <a:cxn ang="0">
                  <a:pos x="6" y="25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82" h="31">
                  <a:moveTo>
                    <a:pt x="0" y="0"/>
                  </a:moveTo>
                  <a:lnTo>
                    <a:pt x="982" y="4"/>
                  </a:lnTo>
                  <a:lnTo>
                    <a:pt x="975" y="31"/>
                  </a:lnTo>
                  <a:lnTo>
                    <a:pt x="6" y="2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65" name="Freeform 345"/>
            <p:cNvSpPr>
              <a:spLocks/>
            </p:cNvSpPr>
            <p:nvPr/>
          </p:nvSpPr>
          <p:spPr bwMode="auto">
            <a:xfrm>
              <a:off x="915" y="3519"/>
              <a:ext cx="522" cy="16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045" y="8"/>
                </a:cxn>
                <a:cxn ang="0">
                  <a:pos x="1045" y="33"/>
                </a:cxn>
                <a:cxn ang="0">
                  <a:pos x="0" y="28"/>
                </a:cxn>
                <a:cxn ang="0">
                  <a:pos x="14" y="0"/>
                </a:cxn>
                <a:cxn ang="0">
                  <a:pos x="14" y="0"/>
                </a:cxn>
              </a:cxnLst>
              <a:rect l="0" t="0" r="r" b="b"/>
              <a:pathLst>
                <a:path w="1045" h="33">
                  <a:moveTo>
                    <a:pt x="14" y="0"/>
                  </a:moveTo>
                  <a:lnTo>
                    <a:pt x="1045" y="8"/>
                  </a:lnTo>
                  <a:lnTo>
                    <a:pt x="1045" y="33"/>
                  </a:lnTo>
                  <a:lnTo>
                    <a:pt x="0" y="28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66" name="Freeform 346"/>
            <p:cNvSpPr>
              <a:spLocks/>
            </p:cNvSpPr>
            <p:nvPr/>
          </p:nvSpPr>
          <p:spPr bwMode="auto">
            <a:xfrm>
              <a:off x="1436" y="2770"/>
              <a:ext cx="195" cy="866"/>
            </a:xfrm>
            <a:custGeom>
              <a:avLst/>
              <a:gdLst/>
              <a:ahLst/>
              <a:cxnLst>
                <a:cxn ang="0">
                  <a:pos x="0" y="1226"/>
                </a:cxn>
                <a:cxn ang="0">
                  <a:pos x="229" y="1218"/>
                </a:cxn>
                <a:cxn ang="0">
                  <a:pos x="279" y="1189"/>
                </a:cxn>
                <a:cxn ang="0">
                  <a:pos x="265" y="103"/>
                </a:cxn>
                <a:cxn ang="0">
                  <a:pos x="42" y="95"/>
                </a:cxn>
                <a:cxn ang="0">
                  <a:pos x="15" y="75"/>
                </a:cxn>
                <a:cxn ang="0">
                  <a:pos x="271" y="66"/>
                </a:cxn>
                <a:cxn ang="0">
                  <a:pos x="275" y="0"/>
                </a:cxn>
                <a:cxn ang="0">
                  <a:pos x="318" y="0"/>
                </a:cxn>
                <a:cxn ang="0">
                  <a:pos x="300" y="70"/>
                </a:cxn>
                <a:cxn ang="0">
                  <a:pos x="318" y="1354"/>
                </a:cxn>
                <a:cxn ang="0">
                  <a:pos x="281" y="1383"/>
                </a:cxn>
                <a:cxn ang="0">
                  <a:pos x="295" y="1472"/>
                </a:cxn>
                <a:cxn ang="0">
                  <a:pos x="223" y="1495"/>
                </a:cxn>
                <a:cxn ang="0">
                  <a:pos x="229" y="1561"/>
                </a:cxn>
                <a:cxn ang="0">
                  <a:pos x="289" y="1548"/>
                </a:cxn>
                <a:cxn ang="0">
                  <a:pos x="324" y="1585"/>
                </a:cxn>
                <a:cxn ang="0">
                  <a:pos x="355" y="1571"/>
                </a:cxn>
                <a:cxn ang="0">
                  <a:pos x="390" y="1643"/>
                </a:cxn>
                <a:cxn ang="0">
                  <a:pos x="186" y="1732"/>
                </a:cxn>
                <a:cxn ang="0">
                  <a:pos x="174" y="1265"/>
                </a:cxn>
                <a:cxn ang="0">
                  <a:pos x="0" y="1259"/>
                </a:cxn>
                <a:cxn ang="0">
                  <a:pos x="0" y="1226"/>
                </a:cxn>
                <a:cxn ang="0">
                  <a:pos x="0" y="1226"/>
                </a:cxn>
              </a:cxnLst>
              <a:rect l="0" t="0" r="r" b="b"/>
              <a:pathLst>
                <a:path w="390" h="1732">
                  <a:moveTo>
                    <a:pt x="0" y="1226"/>
                  </a:moveTo>
                  <a:lnTo>
                    <a:pt x="229" y="1218"/>
                  </a:lnTo>
                  <a:lnTo>
                    <a:pt x="279" y="1189"/>
                  </a:lnTo>
                  <a:lnTo>
                    <a:pt x="265" y="103"/>
                  </a:lnTo>
                  <a:lnTo>
                    <a:pt x="42" y="95"/>
                  </a:lnTo>
                  <a:lnTo>
                    <a:pt x="15" y="75"/>
                  </a:lnTo>
                  <a:lnTo>
                    <a:pt x="271" y="66"/>
                  </a:lnTo>
                  <a:lnTo>
                    <a:pt x="275" y="0"/>
                  </a:lnTo>
                  <a:lnTo>
                    <a:pt x="318" y="0"/>
                  </a:lnTo>
                  <a:lnTo>
                    <a:pt x="300" y="70"/>
                  </a:lnTo>
                  <a:lnTo>
                    <a:pt x="318" y="1354"/>
                  </a:lnTo>
                  <a:lnTo>
                    <a:pt x="281" y="1383"/>
                  </a:lnTo>
                  <a:lnTo>
                    <a:pt x="295" y="1472"/>
                  </a:lnTo>
                  <a:lnTo>
                    <a:pt x="223" y="1495"/>
                  </a:lnTo>
                  <a:lnTo>
                    <a:pt x="229" y="1561"/>
                  </a:lnTo>
                  <a:lnTo>
                    <a:pt x="289" y="1548"/>
                  </a:lnTo>
                  <a:lnTo>
                    <a:pt x="324" y="1585"/>
                  </a:lnTo>
                  <a:lnTo>
                    <a:pt x="355" y="1571"/>
                  </a:lnTo>
                  <a:lnTo>
                    <a:pt x="390" y="1643"/>
                  </a:lnTo>
                  <a:lnTo>
                    <a:pt x="186" y="1732"/>
                  </a:lnTo>
                  <a:lnTo>
                    <a:pt x="174" y="1265"/>
                  </a:lnTo>
                  <a:lnTo>
                    <a:pt x="0" y="1259"/>
                  </a:lnTo>
                  <a:lnTo>
                    <a:pt x="0" y="1226"/>
                  </a:lnTo>
                  <a:lnTo>
                    <a:pt x="0" y="122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67" name="Freeform 347"/>
            <p:cNvSpPr>
              <a:spLocks/>
            </p:cNvSpPr>
            <p:nvPr/>
          </p:nvSpPr>
          <p:spPr bwMode="auto">
            <a:xfrm>
              <a:off x="1449" y="2808"/>
              <a:ext cx="18" cy="550"/>
            </a:xfrm>
            <a:custGeom>
              <a:avLst/>
              <a:gdLst/>
              <a:ahLst/>
              <a:cxnLst>
                <a:cxn ang="0">
                  <a:pos x="0" y="53"/>
                </a:cxn>
                <a:cxn ang="0">
                  <a:pos x="8" y="1100"/>
                </a:cxn>
                <a:cxn ang="0">
                  <a:pos x="37" y="1085"/>
                </a:cxn>
                <a:cxn ang="0">
                  <a:pos x="19" y="10"/>
                </a:cxn>
                <a:cxn ang="0">
                  <a:pos x="0" y="0"/>
                </a:cxn>
                <a:cxn ang="0">
                  <a:pos x="0" y="53"/>
                </a:cxn>
                <a:cxn ang="0">
                  <a:pos x="0" y="53"/>
                </a:cxn>
              </a:cxnLst>
              <a:rect l="0" t="0" r="r" b="b"/>
              <a:pathLst>
                <a:path w="37" h="1100">
                  <a:moveTo>
                    <a:pt x="0" y="53"/>
                  </a:moveTo>
                  <a:lnTo>
                    <a:pt x="8" y="1100"/>
                  </a:lnTo>
                  <a:lnTo>
                    <a:pt x="37" y="1085"/>
                  </a:lnTo>
                  <a:lnTo>
                    <a:pt x="19" y="10"/>
                  </a:lnTo>
                  <a:lnTo>
                    <a:pt x="0" y="0"/>
                  </a:lnTo>
                  <a:lnTo>
                    <a:pt x="0" y="53"/>
                  </a:lnTo>
                  <a:lnTo>
                    <a:pt x="0" y="5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68" name="Freeform 348"/>
            <p:cNvSpPr>
              <a:spLocks/>
            </p:cNvSpPr>
            <p:nvPr/>
          </p:nvSpPr>
          <p:spPr bwMode="auto">
            <a:xfrm>
              <a:off x="990" y="2950"/>
              <a:ext cx="76" cy="196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143" y="0"/>
                </a:cxn>
                <a:cxn ang="0">
                  <a:pos x="151" y="391"/>
                </a:cxn>
                <a:cxn ang="0">
                  <a:pos x="124" y="374"/>
                </a:cxn>
                <a:cxn ang="0">
                  <a:pos x="107" y="69"/>
                </a:cxn>
                <a:cxn ang="0">
                  <a:pos x="66" y="34"/>
                </a:cxn>
                <a:cxn ang="0">
                  <a:pos x="72" y="215"/>
                </a:cxn>
                <a:cxn ang="0">
                  <a:pos x="6" y="205"/>
                </a:cxn>
                <a:cxn ang="0">
                  <a:pos x="0" y="1"/>
                </a:cxn>
                <a:cxn ang="0">
                  <a:pos x="0" y="1"/>
                </a:cxn>
              </a:cxnLst>
              <a:rect l="0" t="0" r="r" b="b"/>
              <a:pathLst>
                <a:path w="151" h="391">
                  <a:moveTo>
                    <a:pt x="0" y="1"/>
                  </a:moveTo>
                  <a:lnTo>
                    <a:pt x="143" y="0"/>
                  </a:lnTo>
                  <a:lnTo>
                    <a:pt x="151" y="391"/>
                  </a:lnTo>
                  <a:lnTo>
                    <a:pt x="124" y="374"/>
                  </a:lnTo>
                  <a:lnTo>
                    <a:pt x="107" y="69"/>
                  </a:lnTo>
                  <a:lnTo>
                    <a:pt x="66" y="34"/>
                  </a:lnTo>
                  <a:lnTo>
                    <a:pt x="72" y="215"/>
                  </a:lnTo>
                  <a:lnTo>
                    <a:pt x="6" y="205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69" name="Freeform 349"/>
            <p:cNvSpPr>
              <a:spLocks/>
            </p:cNvSpPr>
            <p:nvPr/>
          </p:nvSpPr>
          <p:spPr bwMode="auto">
            <a:xfrm>
              <a:off x="905" y="2940"/>
              <a:ext cx="543" cy="24"/>
            </a:xfrm>
            <a:custGeom>
              <a:avLst/>
              <a:gdLst/>
              <a:ahLst/>
              <a:cxnLst>
                <a:cxn ang="0">
                  <a:pos x="0" y="16"/>
                </a:cxn>
                <a:cxn ang="0">
                  <a:pos x="1031" y="0"/>
                </a:cxn>
                <a:cxn ang="0">
                  <a:pos x="1085" y="41"/>
                </a:cxn>
                <a:cxn ang="0">
                  <a:pos x="1029" y="49"/>
                </a:cxn>
                <a:cxn ang="0">
                  <a:pos x="951" y="25"/>
                </a:cxn>
                <a:cxn ang="0">
                  <a:pos x="109" y="41"/>
                </a:cxn>
                <a:cxn ang="0">
                  <a:pos x="0" y="16"/>
                </a:cxn>
                <a:cxn ang="0">
                  <a:pos x="0" y="16"/>
                </a:cxn>
              </a:cxnLst>
              <a:rect l="0" t="0" r="r" b="b"/>
              <a:pathLst>
                <a:path w="1085" h="49">
                  <a:moveTo>
                    <a:pt x="0" y="16"/>
                  </a:moveTo>
                  <a:lnTo>
                    <a:pt x="1031" y="0"/>
                  </a:lnTo>
                  <a:lnTo>
                    <a:pt x="1085" y="41"/>
                  </a:lnTo>
                  <a:lnTo>
                    <a:pt x="1029" y="49"/>
                  </a:lnTo>
                  <a:lnTo>
                    <a:pt x="951" y="25"/>
                  </a:lnTo>
                  <a:lnTo>
                    <a:pt x="109" y="41"/>
                  </a:lnTo>
                  <a:lnTo>
                    <a:pt x="0" y="16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70" name="Freeform 350"/>
            <p:cNvSpPr>
              <a:spLocks/>
            </p:cNvSpPr>
            <p:nvPr/>
          </p:nvSpPr>
          <p:spPr bwMode="auto">
            <a:xfrm>
              <a:off x="1563" y="2598"/>
              <a:ext cx="958" cy="51"/>
            </a:xfrm>
            <a:custGeom>
              <a:avLst/>
              <a:gdLst/>
              <a:ahLst/>
              <a:cxnLst>
                <a:cxn ang="0">
                  <a:pos x="0" y="55"/>
                </a:cxn>
                <a:cxn ang="0">
                  <a:pos x="1915" y="0"/>
                </a:cxn>
                <a:cxn ang="0">
                  <a:pos x="1911" y="43"/>
                </a:cxn>
                <a:cxn ang="0">
                  <a:pos x="43" y="101"/>
                </a:cxn>
                <a:cxn ang="0">
                  <a:pos x="0" y="55"/>
                </a:cxn>
                <a:cxn ang="0">
                  <a:pos x="0" y="55"/>
                </a:cxn>
              </a:cxnLst>
              <a:rect l="0" t="0" r="r" b="b"/>
              <a:pathLst>
                <a:path w="1915" h="101">
                  <a:moveTo>
                    <a:pt x="0" y="55"/>
                  </a:moveTo>
                  <a:lnTo>
                    <a:pt x="1915" y="0"/>
                  </a:lnTo>
                  <a:lnTo>
                    <a:pt x="1911" y="43"/>
                  </a:lnTo>
                  <a:lnTo>
                    <a:pt x="43" y="101"/>
                  </a:lnTo>
                  <a:lnTo>
                    <a:pt x="0" y="55"/>
                  </a:lnTo>
                  <a:lnTo>
                    <a:pt x="0" y="5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71" name="Freeform 351"/>
            <p:cNvSpPr>
              <a:spLocks/>
            </p:cNvSpPr>
            <p:nvPr/>
          </p:nvSpPr>
          <p:spPr bwMode="auto">
            <a:xfrm>
              <a:off x="1617" y="2657"/>
              <a:ext cx="795" cy="79"/>
            </a:xfrm>
            <a:custGeom>
              <a:avLst/>
              <a:gdLst/>
              <a:ahLst/>
              <a:cxnLst>
                <a:cxn ang="0">
                  <a:pos x="0" y="42"/>
                </a:cxn>
                <a:cxn ang="0">
                  <a:pos x="1583" y="0"/>
                </a:cxn>
                <a:cxn ang="0">
                  <a:pos x="1591" y="149"/>
                </a:cxn>
                <a:cxn ang="0">
                  <a:pos x="1566" y="157"/>
                </a:cxn>
                <a:cxn ang="0">
                  <a:pos x="1554" y="37"/>
                </a:cxn>
                <a:cxn ang="0">
                  <a:pos x="21" y="75"/>
                </a:cxn>
                <a:cxn ang="0">
                  <a:pos x="0" y="42"/>
                </a:cxn>
                <a:cxn ang="0">
                  <a:pos x="0" y="42"/>
                </a:cxn>
              </a:cxnLst>
              <a:rect l="0" t="0" r="r" b="b"/>
              <a:pathLst>
                <a:path w="1591" h="157">
                  <a:moveTo>
                    <a:pt x="0" y="42"/>
                  </a:moveTo>
                  <a:lnTo>
                    <a:pt x="1583" y="0"/>
                  </a:lnTo>
                  <a:lnTo>
                    <a:pt x="1591" y="149"/>
                  </a:lnTo>
                  <a:lnTo>
                    <a:pt x="1566" y="157"/>
                  </a:lnTo>
                  <a:lnTo>
                    <a:pt x="1554" y="37"/>
                  </a:lnTo>
                  <a:lnTo>
                    <a:pt x="21" y="75"/>
                  </a:lnTo>
                  <a:lnTo>
                    <a:pt x="0" y="42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72" name="Freeform 352"/>
            <p:cNvSpPr>
              <a:spLocks/>
            </p:cNvSpPr>
            <p:nvPr/>
          </p:nvSpPr>
          <p:spPr bwMode="auto">
            <a:xfrm>
              <a:off x="2307" y="2683"/>
              <a:ext cx="365" cy="937"/>
            </a:xfrm>
            <a:custGeom>
              <a:avLst/>
              <a:gdLst/>
              <a:ahLst/>
              <a:cxnLst>
                <a:cxn ang="0">
                  <a:pos x="204" y="89"/>
                </a:cxn>
                <a:cxn ang="0">
                  <a:pos x="311" y="89"/>
                </a:cxn>
                <a:cxn ang="0">
                  <a:pos x="354" y="0"/>
                </a:cxn>
                <a:cxn ang="0">
                  <a:pos x="383" y="1517"/>
                </a:cxn>
                <a:cxn ang="0">
                  <a:pos x="633" y="1525"/>
                </a:cxn>
                <a:cxn ang="0">
                  <a:pos x="730" y="1595"/>
                </a:cxn>
                <a:cxn ang="0">
                  <a:pos x="719" y="1688"/>
                </a:cxn>
                <a:cxn ang="0">
                  <a:pos x="565" y="1781"/>
                </a:cxn>
                <a:cxn ang="0">
                  <a:pos x="297" y="1874"/>
                </a:cxn>
                <a:cxn ang="0">
                  <a:pos x="239" y="243"/>
                </a:cxn>
                <a:cxn ang="0">
                  <a:pos x="14" y="233"/>
                </a:cxn>
                <a:cxn ang="0">
                  <a:pos x="0" y="208"/>
                </a:cxn>
                <a:cxn ang="0">
                  <a:pos x="257" y="200"/>
                </a:cxn>
                <a:cxn ang="0">
                  <a:pos x="243" y="146"/>
                </a:cxn>
                <a:cxn ang="0">
                  <a:pos x="175" y="128"/>
                </a:cxn>
                <a:cxn ang="0">
                  <a:pos x="204" y="89"/>
                </a:cxn>
                <a:cxn ang="0">
                  <a:pos x="204" y="89"/>
                </a:cxn>
              </a:cxnLst>
              <a:rect l="0" t="0" r="r" b="b"/>
              <a:pathLst>
                <a:path w="730" h="1874">
                  <a:moveTo>
                    <a:pt x="204" y="89"/>
                  </a:moveTo>
                  <a:lnTo>
                    <a:pt x="311" y="89"/>
                  </a:lnTo>
                  <a:lnTo>
                    <a:pt x="354" y="0"/>
                  </a:lnTo>
                  <a:lnTo>
                    <a:pt x="383" y="1517"/>
                  </a:lnTo>
                  <a:lnTo>
                    <a:pt x="633" y="1525"/>
                  </a:lnTo>
                  <a:lnTo>
                    <a:pt x="730" y="1595"/>
                  </a:lnTo>
                  <a:lnTo>
                    <a:pt x="719" y="1688"/>
                  </a:lnTo>
                  <a:lnTo>
                    <a:pt x="565" y="1781"/>
                  </a:lnTo>
                  <a:lnTo>
                    <a:pt x="297" y="1874"/>
                  </a:lnTo>
                  <a:lnTo>
                    <a:pt x="239" y="243"/>
                  </a:lnTo>
                  <a:lnTo>
                    <a:pt x="14" y="233"/>
                  </a:lnTo>
                  <a:lnTo>
                    <a:pt x="0" y="208"/>
                  </a:lnTo>
                  <a:lnTo>
                    <a:pt x="257" y="200"/>
                  </a:lnTo>
                  <a:lnTo>
                    <a:pt x="243" y="146"/>
                  </a:lnTo>
                  <a:lnTo>
                    <a:pt x="175" y="128"/>
                  </a:lnTo>
                  <a:lnTo>
                    <a:pt x="204" y="89"/>
                  </a:lnTo>
                  <a:lnTo>
                    <a:pt x="204" y="8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73" name="Freeform 353"/>
            <p:cNvSpPr>
              <a:spLocks/>
            </p:cNvSpPr>
            <p:nvPr/>
          </p:nvSpPr>
          <p:spPr bwMode="auto">
            <a:xfrm>
              <a:off x="1643" y="2713"/>
              <a:ext cx="769" cy="7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" y="119"/>
                </a:cxn>
                <a:cxn ang="0">
                  <a:pos x="1269" y="93"/>
                </a:cxn>
                <a:cxn ang="0">
                  <a:pos x="1331" y="148"/>
                </a:cxn>
                <a:cxn ang="0">
                  <a:pos x="1337" y="76"/>
                </a:cxn>
                <a:cxn ang="0">
                  <a:pos x="1539" y="72"/>
                </a:cxn>
                <a:cxn ang="0">
                  <a:pos x="1523" y="39"/>
                </a:cxn>
                <a:cxn ang="0">
                  <a:pos x="97" y="76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539" h="148">
                  <a:moveTo>
                    <a:pt x="0" y="0"/>
                  </a:moveTo>
                  <a:lnTo>
                    <a:pt x="19" y="119"/>
                  </a:lnTo>
                  <a:lnTo>
                    <a:pt x="1269" y="93"/>
                  </a:lnTo>
                  <a:lnTo>
                    <a:pt x="1331" y="148"/>
                  </a:lnTo>
                  <a:lnTo>
                    <a:pt x="1337" y="76"/>
                  </a:lnTo>
                  <a:lnTo>
                    <a:pt x="1539" y="72"/>
                  </a:lnTo>
                  <a:lnTo>
                    <a:pt x="1523" y="39"/>
                  </a:lnTo>
                  <a:lnTo>
                    <a:pt x="97" y="7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74" name="Freeform 354"/>
            <p:cNvSpPr>
              <a:spLocks/>
            </p:cNvSpPr>
            <p:nvPr/>
          </p:nvSpPr>
          <p:spPr bwMode="auto">
            <a:xfrm>
              <a:off x="1606" y="2810"/>
              <a:ext cx="125" cy="1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9" y="0"/>
                </a:cxn>
                <a:cxn ang="0">
                  <a:pos x="251" y="297"/>
                </a:cxn>
                <a:cxn ang="0">
                  <a:pos x="6" y="301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" h="301">
                  <a:moveTo>
                    <a:pt x="0" y="0"/>
                  </a:moveTo>
                  <a:lnTo>
                    <a:pt x="239" y="0"/>
                  </a:lnTo>
                  <a:lnTo>
                    <a:pt x="251" y="297"/>
                  </a:lnTo>
                  <a:lnTo>
                    <a:pt x="6" y="30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75" name="Freeform 355"/>
            <p:cNvSpPr>
              <a:spLocks/>
            </p:cNvSpPr>
            <p:nvPr/>
          </p:nvSpPr>
          <p:spPr bwMode="auto">
            <a:xfrm>
              <a:off x="1606" y="2985"/>
              <a:ext cx="130" cy="1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" y="0"/>
                </a:cxn>
                <a:cxn ang="0">
                  <a:pos x="260" y="272"/>
                </a:cxn>
                <a:cxn ang="0">
                  <a:pos x="6" y="27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60" h="272">
                  <a:moveTo>
                    <a:pt x="0" y="0"/>
                  </a:moveTo>
                  <a:lnTo>
                    <a:pt x="251" y="0"/>
                  </a:lnTo>
                  <a:lnTo>
                    <a:pt x="260" y="272"/>
                  </a:lnTo>
                  <a:lnTo>
                    <a:pt x="6" y="27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76" name="Freeform 356"/>
            <p:cNvSpPr>
              <a:spLocks/>
            </p:cNvSpPr>
            <p:nvPr/>
          </p:nvSpPr>
          <p:spPr bwMode="auto">
            <a:xfrm>
              <a:off x="1787" y="2804"/>
              <a:ext cx="130" cy="3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630"/>
                </a:cxn>
                <a:cxn ang="0">
                  <a:pos x="260" y="622"/>
                </a:cxn>
                <a:cxn ang="0">
                  <a:pos x="2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60" h="630">
                  <a:moveTo>
                    <a:pt x="0" y="0"/>
                  </a:moveTo>
                  <a:lnTo>
                    <a:pt x="4" y="630"/>
                  </a:lnTo>
                  <a:lnTo>
                    <a:pt x="260" y="622"/>
                  </a:lnTo>
                  <a:lnTo>
                    <a:pt x="2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77" name="Freeform 357"/>
            <p:cNvSpPr>
              <a:spLocks/>
            </p:cNvSpPr>
            <p:nvPr/>
          </p:nvSpPr>
          <p:spPr bwMode="auto">
            <a:xfrm>
              <a:off x="1967" y="2802"/>
              <a:ext cx="132" cy="31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" y="634"/>
                </a:cxn>
                <a:cxn ang="0">
                  <a:pos x="264" y="634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64" h="634">
                  <a:moveTo>
                    <a:pt x="0" y="0"/>
                  </a:moveTo>
                  <a:lnTo>
                    <a:pt x="10" y="634"/>
                  </a:lnTo>
                  <a:lnTo>
                    <a:pt x="264" y="634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78" name="Freeform 358"/>
            <p:cNvSpPr>
              <a:spLocks/>
            </p:cNvSpPr>
            <p:nvPr/>
          </p:nvSpPr>
          <p:spPr bwMode="auto">
            <a:xfrm>
              <a:off x="2150" y="2797"/>
              <a:ext cx="130" cy="15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" y="305"/>
                </a:cxn>
                <a:cxn ang="0">
                  <a:pos x="260" y="305"/>
                </a:cxn>
                <a:cxn ang="0">
                  <a:pos x="243" y="1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60" h="305">
                  <a:moveTo>
                    <a:pt x="0" y="0"/>
                  </a:moveTo>
                  <a:lnTo>
                    <a:pt x="10" y="305"/>
                  </a:lnTo>
                  <a:lnTo>
                    <a:pt x="260" y="305"/>
                  </a:lnTo>
                  <a:lnTo>
                    <a:pt x="243" y="1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79" name="Freeform 359"/>
            <p:cNvSpPr>
              <a:spLocks/>
            </p:cNvSpPr>
            <p:nvPr/>
          </p:nvSpPr>
          <p:spPr bwMode="auto">
            <a:xfrm>
              <a:off x="2156" y="2973"/>
              <a:ext cx="130" cy="144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7" y="289"/>
                </a:cxn>
                <a:cxn ang="0">
                  <a:pos x="260" y="285"/>
                </a:cxn>
                <a:cxn ang="0">
                  <a:pos x="254" y="0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260" h="289">
                  <a:moveTo>
                    <a:pt x="0" y="6"/>
                  </a:moveTo>
                  <a:lnTo>
                    <a:pt x="7" y="289"/>
                  </a:lnTo>
                  <a:lnTo>
                    <a:pt x="260" y="285"/>
                  </a:lnTo>
                  <a:lnTo>
                    <a:pt x="254" y="0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80" name="Freeform 360"/>
            <p:cNvSpPr>
              <a:spLocks/>
            </p:cNvSpPr>
            <p:nvPr/>
          </p:nvSpPr>
          <p:spPr bwMode="auto">
            <a:xfrm>
              <a:off x="1577" y="3157"/>
              <a:ext cx="757" cy="422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1491" y="0"/>
                </a:cxn>
                <a:cxn ang="0">
                  <a:pos x="1514" y="832"/>
                </a:cxn>
                <a:cxn ang="0">
                  <a:pos x="1456" y="844"/>
                </a:cxn>
                <a:cxn ang="0">
                  <a:pos x="1419" y="149"/>
                </a:cxn>
                <a:cxn ang="0">
                  <a:pos x="1333" y="46"/>
                </a:cxn>
                <a:cxn ang="0">
                  <a:pos x="122" y="60"/>
                </a:cxn>
                <a:cxn ang="0">
                  <a:pos x="21" y="174"/>
                </a:cxn>
                <a:cxn ang="0">
                  <a:pos x="0" y="21"/>
                </a:cxn>
                <a:cxn ang="0">
                  <a:pos x="0" y="21"/>
                </a:cxn>
              </a:cxnLst>
              <a:rect l="0" t="0" r="r" b="b"/>
              <a:pathLst>
                <a:path w="1514" h="844">
                  <a:moveTo>
                    <a:pt x="0" y="21"/>
                  </a:moveTo>
                  <a:lnTo>
                    <a:pt x="1491" y="0"/>
                  </a:lnTo>
                  <a:lnTo>
                    <a:pt x="1514" y="832"/>
                  </a:lnTo>
                  <a:lnTo>
                    <a:pt x="1456" y="844"/>
                  </a:lnTo>
                  <a:lnTo>
                    <a:pt x="1419" y="149"/>
                  </a:lnTo>
                  <a:lnTo>
                    <a:pt x="1333" y="46"/>
                  </a:lnTo>
                  <a:lnTo>
                    <a:pt x="122" y="60"/>
                  </a:lnTo>
                  <a:lnTo>
                    <a:pt x="21" y="174"/>
                  </a:lnTo>
                  <a:lnTo>
                    <a:pt x="0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81" name="Freeform 361"/>
            <p:cNvSpPr>
              <a:spLocks/>
            </p:cNvSpPr>
            <p:nvPr/>
          </p:nvSpPr>
          <p:spPr bwMode="auto">
            <a:xfrm>
              <a:off x="1626" y="3434"/>
              <a:ext cx="164" cy="184"/>
            </a:xfrm>
            <a:custGeom>
              <a:avLst/>
              <a:gdLst/>
              <a:ahLst/>
              <a:cxnLst>
                <a:cxn ang="0">
                  <a:pos x="64" y="302"/>
                </a:cxn>
                <a:cxn ang="0">
                  <a:pos x="50" y="225"/>
                </a:cxn>
                <a:cxn ang="0">
                  <a:pos x="0" y="192"/>
                </a:cxn>
                <a:cxn ang="0">
                  <a:pos x="21" y="153"/>
                </a:cxn>
                <a:cxn ang="0">
                  <a:pos x="47" y="95"/>
                </a:cxn>
                <a:cxn ang="0">
                  <a:pos x="68" y="132"/>
                </a:cxn>
                <a:cxn ang="0">
                  <a:pos x="101" y="112"/>
                </a:cxn>
                <a:cxn ang="0">
                  <a:pos x="101" y="157"/>
                </a:cxn>
                <a:cxn ang="0">
                  <a:pos x="132" y="153"/>
                </a:cxn>
                <a:cxn ang="0">
                  <a:pos x="149" y="196"/>
                </a:cxn>
                <a:cxn ang="0">
                  <a:pos x="190" y="153"/>
                </a:cxn>
                <a:cxn ang="0">
                  <a:pos x="169" y="112"/>
                </a:cxn>
                <a:cxn ang="0">
                  <a:pos x="190" y="69"/>
                </a:cxn>
                <a:cxn ang="0">
                  <a:pos x="179" y="17"/>
                </a:cxn>
                <a:cxn ang="0">
                  <a:pos x="241" y="35"/>
                </a:cxn>
                <a:cxn ang="0">
                  <a:pos x="254" y="0"/>
                </a:cxn>
                <a:cxn ang="0">
                  <a:pos x="285" y="44"/>
                </a:cxn>
                <a:cxn ang="0">
                  <a:pos x="326" y="38"/>
                </a:cxn>
                <a:cxn ang="0">
                  <a:pos x="328" y="91"/>
                </a:cxn>
                <a:cxn ang="0">
                  <a:pos x="264" y="149"/>
                </a:cxn>
                <a:cxn ang="0">
                  <a:pos x="285" y="163"/>
                </a:cxn>
                <a:cxn ang="0">
                  <a:pos x="250" y="227"/>
                </a:cxn>
                <a:cxn ang="0">
                  <a:pos x="225" y="227"/>
                </a:cxn>
                <a:cxn ang="0">
                  <a:pos x="233" y="285"/>
                </a:cxn>
                <a:cxn ang="0">
                  <a:pos x="161" y="302"/>
                </a:cxn>
                <a:cxn ang="0">
                  <a:pos x="169" y="366"/>
                </a:cxn>
                <a:cxn ang="0">
                  <a:pos x="103" y="353"/>
                </a:cxn>
                <a:cxn ang="0">
                  <a:pos x="89" y="306"/>
                </a:cxn>
                <a:cxn ang="0">
                  <a:pos x="64" y="302"/>
                </a:cxn>
                <a:cxn ang="0">
                  <a:pos x="64" y="302"/>
                </a:cxn>
              </a:cxnLst>
              <a:rect l="0" t="0" r="r" b="b"/>
              <a:pathLst>
                <a:path w="328" h="366">
                  <a:moveTo>
                    <a:pt x="64" y="302"/>
                  </a:moveTo>
                  <a:lnTo>
                    <a:pt x="50" y="225"/>
                  </a:lnTo>
                  <a:lnTo>
                    <a:pt x="0" y="192"/>
                  </a:lnTo>
                  <a:lnTo>
                    <a:pt x="21" y="153"/>
                  </a:lnTo>
                  <a:lnTo>
                    <a:pt x="47" y="95"/>
                  </a:lnTo>
                  <a:lnTo>
                    <a:pt x="68" y="132"/>
                  </a:lnTo>
                  <a:lnTo>
                    <a:pt x="101" y="112"/>
                  </a:lnTo>
                  <a:lnTo>
                    <a:pt x="101" y="157"/>
                  </a:lnTo>
                  <a:lnTo>
                    <a:pt x="132" y="153"/>
                  </a:lnTo>
                  <a:lnTo>
                    <a:pt x="149" y="196"/>
                  </a:lnTo>
                  <a:lnTo>
                    <a:pt x="190" y="153"/>
                  </a:lnTo>
                  <a:lnTo>
                    <a:pt x="169" y="112"/>
                  </a:lnTo>
                  <a:lnTo>
                    <a:pt x="190" y="69"/>
                  </a:lnTo>
                  <a:lnTo>
                    <a:pt x="179" y="17"/>
                  </a:lnTo>
                  <a:lnTo>
                    <a:pt x="241" y="35"/>
                  </a:lnTo>
                  <a:lnTo>
                    <a:pt x="254" y="0"/>
                  </a:lnTo>
                  <a:lnTo>
                    <a:pt x="285" y="44"/>
                  </a:lnTo>
                  <a:lnTo>
                    <a:pt x="326" y="38"/>
                  </a:lnTo>
                  <a:lnTo>
                    <a:pt x="328" y="91"/>
                  </a:lnTo>
                  <a:lnTo>
                    <a:pt x="264" y="149"/>
                  </a:lnTo>
                  <a:lnTo>
                    <a:pt x="285" y="163"/>
                  </a:lnTo>
                  <a:lnTo>
                    <a:pt x="250" y="227"/>
                  </a:lnTo>
                  <a:lnTo>
                    <a:pt x="225" y="227"/>
                  </a:lnTo>
                  <a:lnTo>
                    <a:pt x="233" y="285"/>
                  </a:lnTo>
                  <a:lnTo>
                    <a:pt x="161" y="302"/>
                  </a:lnTo>
                  <a:lnTo>
                    <a:pt x="169" y="366"/>
                  </a:lnTo>
                  <a:lnTo>
                    <a:pt x="103" y="353"/>
                  </a:lnTo>
                  <a:lnTo>
                    <a:pt x="89" y="306"/>
                  </a:lnTo>
                  <a:lnTo>
                    <a:pt x="64" y="302"/>
                  </a:lnTo>
                  <a:lnTo>
                    <a:pt x="64" y="30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82" name="Freeform 362"/>
            <p:cNvSpPr>
              <a:spLocks/>
            </p:cNvSpPr>
            <p:nvPr/>
          </p:nvSpPr>
          <p:spPr bwMode="auto">
            <a:xfrm>
              <a:off x="1719" y="3511"/>
              <a:ext cx="149" cy="134"/>
            </a:xfrm>
            <a:custGeom>
              <a:avLst/>
              <a:gdLst/>
              <a:ahLst/>
              <a:cxnLst>
                <a:cxn ang="0">
                  <a:pos x="76" y="190"/>
                </a:cxn>
                <a:cxn ang="0">
                  <a:pos x="78" y="128"/>
                </a:cxn>
                <a:cxn ang="0">
                  <a:pos x="0" y="97"/>
                </a:cxn>
                <a:cxn ang="0">
                  <a:pos x="76" y="72"/>
                </a:cxn>
                <a:cxn ang="0">
                  <a:pos x="119" y="93"/>
                </a:cxn>
                <a:cxn ang="0">
                  <a:pos x="125" y="39"/>
                </a:cxn>
                <a:cxn ang="0">
                  <a:pos x="163" y="60"/>
                </a:cxn>
                <a:cxn ang="0">
                  <a:pos x="196" y="0"/>
                </a:cxn>
                <a:cxn ang="0">
                  <a:pos x="214" y="29"/>
                </a:cxn>
                <a:cxn ang="0">
                  <a:pos x="187" y="107"/>
                </a:cxn>
                <a:cxn ang="0">
                  <a:pos x="247" y="103"/>
                </a:cxn>
                <a:cxn ang="0">
                  <a:pos x="299" y="124"/>
                </a:cxn>
                <a:cxn ang="0">
                  <a:pos x="282" y="182"/>
                </a:cxn>
                <a:cxn ang="0">
                  <a:pos x="225" y="174"/>
                </a:cxn>
                <a:cxn ang="0">
                  <a:pos x="175" y="229"/>
                </a:cxn>
                <a:cxn ang="0">
                  <a:pos x="136" y="200"/>
                </a:cxn>
                <a:cxn ang="0">
                  <a:pos x="111" y="268"/>
                </a:cxn>
                <a:cxn ang="0">
                  <a:pos x="57" y="250"/>
                </a:cxn>
                <a:cxn ang="0">
                  <a:pos x="90" y="207"/>
                </a:cxn>
                <a:cxn ang="0">
                  <a:pos x="76" y="190"/>
                </a:cxn>
                <a:cxn ang="0">
                  <a:pos x="76" y="190"/>
                </a:cxn>
              </a:cxnLst>
              <a:rect l="0" t="0" r="r" b="b"/>
              <a:pathLst>
                <a:path w="299" h="268">
                  <a:moveTo>
                    <a:pt x="76" y="190"/>
                  </a:moveTo>
                  <a:lnTo>
                    <a:pt x="78" y="128"/>
                  </a:lnTo>
                  <a:lnTo>
                    <a:pt x="0" y="97"/>
                  </a:lnTo>
                  <a:lnTo>
                    <a:pt x="76" y="72"/>
                  </a:lnTo>
                  <a:lnTo>
                    <a:pt x="119" y="93"/>
                  </a:lnTo>
                  <a:lnTo>
                    <a:pt x="125" y="39"/>
                  </a:lnTo>
                  <a:lnTo>
                    <a:pt x="163" y="60"/>
                  </a:lnTo>
                  <a:lnTo>
                    <a:pt x="196" y="0"/>
                  </a:lnTo>
                  <a:lnTo>
                    <a:pt x="214" y="29"/>
                  </a:lnTo>
                  <a:lnTo>
                    <a:pt x="187" y="107"/>
                  </a:lnTo>
                  <a:lnTo>
                    <a:pt x="247" y="103"/>
                  </a:lnTo>
                  <a:lnTo>
                    <a:pt x="299" y="124"/>
                  </a:lnTo>
                  <a:lnTo>
                    <a:pt x="282" y="182"/>
                  </a:lnTo>
                  <a:lnTo>
                    <a:pt x="225" y="174"/>
                  </a:lnTo>
                  <a:lnTo>
                    <a:pt x="175" y="229"/>
                  </a:lnTo>
                  <a:lnTo>
                    <a:pt x="136" y="200"/>
                  </a:lnTo>
                  <a:lnTo>
                    <a:pt x="111" y="268"/>
                  </a:lnTo>
                  <a:lnTo>
                    <a:pt x="57" y="250"/>
                  </a:lnTo>
                  <a:lnTo>
                    <a:pt x="90" y="207"/>
                  </a:lnTo>
                  <a:lnTo>
                    <a:pt x="76" y="190"/>
                  </a:lnTo>
                  <a:lnTo>
                    <a:pt x="76" y="19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83" name="Freeform 363"/>
            <p:cNvSpPr>
              <a:spLocks/>
            </p:cNvSpPr>
            <p:nvPr/>
          </p:nvSpPr>
          <p:spPr bwMode="auto">
            <a:xfrm>
              <a:off x="1867" y="3391"/>
              <a:ext cx="365" cy="260"/>
            </a:xfrm>
            <a:custGeom>
              <a:avLst/>
              <a:gdLst/>
              <a:ahLst/>
              <a:cxnLst>
                <a:cxn ang="0">
                  <a:pos x="53" y="315"/>
                </a:cxn>
                <a:cxn ang="0">
                  <a:pos x="132" y="291"/>
                </a:cxn>
                <a:cxn ang="0">
                  <a:pos x="95" y="187"/>
                </a:cxn>
                <a:cxn ang="0">
                  <a:pos x="208" y="272"/>
                </a:cxn>
                <a:cxn ang="0">
                  <a:pos x="272" y="297"/>
                </a:cxn>
                <a:cxn ang="0">
                  <a:pos x="187" y="208"/>
                </a:cxn>
                <a:cxn ang="0">
                  <a:pos x="239" y="198"/>
                </a:cxn>
                <a:cxn ang="0">
                  <a:pos x="278" y="208"/>
                </a:cxn>
                <a:cxn ang="0">
                  <a:pos x="344" y="241"/>
                </a:cxn>
                <a:cxn ang="0">
                  <a:pos x="404" y="169"/>
                </a:cxn>
                <a:cxn ang="0">
                  <a:pos x="268" y="144"/>
                </a:cxn>
                <a:cxn ang="0">
                  <a:pos x="146" y="58"/>
                </a:cxn>
                <a:cxn ang="0">
                  <a:pos x="82" y="41"/>
                </a:cxn>
                <a:cxn ang="0">
                  <a:pos x="175" y="29"/>
                </a:cxn>
                <a:cxn ang="0">
                  <a:pos x="278" y="80"/>
                </a:cxn>
                <a:cxn ang="0">
                  <a:pos x="392" y="62"/>
                </a:cxn>
                <a:cxn ang="0">
                  <a:pos x="497" y="132"/>
                </a:cxn>
                <a:cxn ang="0">
                  <a:pos x="592" y="144"/>
                </a:cxn>
                <a:cxn ang="0">
                  <a:pos x="565" y="68"/>
                </a:cxn>
                <a:cxn ang="0">
                  <a:pos x="658" y="26"/>
                </a:cxn>
                <a:cxn ang="0">
                  <a:pos x="730" y="68"/>
                </a:cxn>
                <a:cxn ang="0">
                  <a:pos x="660" y="198"/>
                </a:cxn>
                <a:cxn ang="0">
                  <a:pos x="637" y="272"/>
                </a:cxn>
                <a:cxn ang="0">
                  <a:pos x="637" y="344"/>
                </a:cxn>
                <a:cxn ang="0">
                  <a:pos x="540" y="394"/>
                </a:cxn>
                <a:cxn ang="0">
                  <a:pos x="476" y="412"/>
                </a:cxn>
                <a:cxn ang="0">
                  <a:pos x="371" y="452"/>
                </a:cxn>
                <a:cxn ang="0">
                  <a:pos x="307" y="479"/>
                </a:cxn>
                <a:cxn ang="0">
                  <a:pos x="229" y="483"/>
                </a:cxn>
                <a:cxn ang="0">
                  <a:pos x="146" y="466"/>
                </a:cxn>
                <a:cxn ang="0">
                  <a:pos x="86" y="445"/>
                </a:cxn>
                <a:cxn ang="0">
                  <a:pos x="0" y="369"/>
                </a:cxn>
              </a:cxnLst>
              <a:rect l="0" t="0" r="r" b="b"/>
              <a:pathLst>
                <a:path w="730" h="520">
                  <a:moveTo>
                    <a:pt x="0" y="369"/>
                  </a:moveTo>
                  <a:lnTo>
                    <a:pt x="53" y="315"/>
                  </a:lnTo>
                  <a:lnTo>
                    <a:pt x="136" y="369"/>
                  </a:lnTo>
                  <a:lnTo>
                    <a:pt x="132" y="291"/>
                  </a:lnTo>
                  <a:lnTo>
                    <a:pt x="82" y="225"/>
                  </a:lnTo>
                  <a:lnTo>
                    <a:pt x="95" y="187"/>
                  </a:lnTo>
                  <a:lnTo>
                    <a:pt x="150" y="258"/>
                  </a:lnTo>
                  <a:lnTo>
                    <a:pt x="208" y="272"/>
                  </a:lnTo>
                  <a:lnTo>
                    <a:pt x="231" y="318"/>
                  </a:lnTo>
                  <a:lnTo>
                    <a:pt x="272" y="297"/>
                  </a:lnTo>
                  <a:lnTo>
                    <a:pt x="251" y="241"/>
                  </a:lnTo>
                  <a:lnTo>
                    <a:pt x="187" y="208"/>
                  </a:lnTo>
                  <a:lnTo>
                    <a:pt x="179" y="169"/>
                  </a:lnTo>
                  <a:lnTo>
                    <a:pt x="239" y="198"/>
                  </a:lnTo>
                  <a:lnTo>
                    <a:pt x="239" y="169"/>
                  </a:lnTo>
                  <a:lnTo>
                    <a:pt x="278" y="208"/>
                  </a:lnTo>
                  <a:lnTo>
                    <a:pt x="297" y="187"/>
                  </a:lnTo>
                  <a:lnTo>
                    <a:pt x="344" y="241"/>
                  </a:lnTo>
                  <a:lnTo>
                    <a:pt x="400" y="233"/>
                  </a:lnTo>
                  <a:lnTo>
                    <a:pt x="404" y="169"/>
                  </a:lnTo>
                  <a:lnTo>
                    <a:pt x="340" y="130"/>
                  </a:lnTo>
                  <a:lnTo>
                    <a:pt x="268" y="144"/>
                  </a:lnTo>
                  <a:lnTo>
                    <a:pt x="229" y="105"/>
                  </a:lnTo>
                  <a:lnTo>
                    <a:pt x="146" y="58"/>
                  </a:lnTo>
                  <a:lnTo>
                    <a:pt x="95" y="80"/>
                  </a:lnTo>
                  <a:lnTo>
                    <a:pt x="82" y="41"/>
                  </a:lnTo>
                  <a:lnTo>
                    <a:pt x="150" y="0"/>
                  </a:lnTo>
                  <a:lnTo>
                    <a:pt x="175" y="29"/>
                  </a:lnTo>
                  <a:lnTo>
                    <a:pt x="225" y="29"/>
                  </a:lnTo>
                  <a:lnTo>
                    <a:pt x="278" y="80"/>
                  </a:lnTo>
                  <a:lnTo>
                    <a:pt x="336" y="41"/>
                  </a:lnTo>
                  <a:lnTo>
                    <a:pt x="392" y="62"/>
                  </a:lnTo>
                  <a:lnTo>
                    <a:pt x="439" y="68"/>
                  </a:lnTo>
                  <a:lnTo>
                    <a:pt x="497" y="132"/>
                  </a:lnTo>
                  <a:lnTo>
                    <a:pt x="553" y="105"/>
                  </a:lnTo>
                  <a:lnTo>
                    <a:pt x="592" y="144"/>
                  </a:lnTo>
                  <a:lnTo>
                    <a:pt x="637" y="72"/>
                  </a:lnTo>
                  <a:lnTo>
                    <a:pt x="565" y="68"/>
                  </a:lnTo>
                  <a:lnTo>
                    <a:pt x="565" y="26"/>
                  </a:lnTo>
                  <a:lnTo>
                    <a:pt x="658" y="26"/>
                  </a:lnTo>
                  <a:lnTo>
                    <a:pt x="714" y="16"/>
                  </a:lnTo>
                  <a:lnTo>
                    <a:pt x="730" y="68"/>
                  </a:lnTo>
                  <a:lnTo>
                    <a:pt x="701" y="144"/>
                  </a:lnTo>
                  <a:lnTo>
                    <a:pt x="660" y="198"/>
                  </a:lnTo>
                  <a:lnTo>
                    <a:pt x="689" y="229"/>
                  </a:lnTo>
                  <a:lnTo>
                    <a:pt x="637" y="272"/>
                  </a:lnTo>
                  <a:lnTo>
                    <a:pt x="689" y="293"/>
                  </a:lnTo>
                  <a:lnTo>
                    <a:pt x="637" y="344"/>
                  </a:lnTo>
                  <a:lnTo>
                    <a:pt x="604" y="384"/>
                  </a:lnTo>
                  <a:lnTo>
                    <a:pt x="540" y="394"/>
                  </a:lnTo>
                  <a:lnTo>
                    <a:pt x="540" y="433"/>
                  </a:lnTo>
                  <a:lnTo>
                    <a:pt x="476" y="412"/>
                  </a:lnTo>
                  <a:lnTo>
                    <a:pt x="400" y="483"/>
                  </a:lnTo>
                  <a:lnTo>
                    <a:pt x="371" y="452"/>
                  </a:lnTo>
                  <a:lnTo>
                    <a:pt x="357" y="520"/>
                  </a:lnTo>
                  <a:lnTo>
                    <a:pt x="307" y="479"/>
                  </a:lnTo>
                  <a:lnTo>
                    <a:pt x="268" y="516"/>
                  </a:lnTo>
                  <a:lnTo>
                    <a:pt x="229" y="483"/>
                  </a:lnTo>
                  <a:lnTo>
                    <a:pt x="196" y="520"/>
                  </a:lnTo>
                  <a:lnTo>
                    <a:pt x="146" y="466"/>
                  </a:lnTo>
                  <a:lnTo>
                    <a:pt x="107" y="452"/>
                  </a:lnTo>
                  <a:lnTo>
                    <a:pt x="86" y="445"/>
                  </a:lnTo>
                  <a:lnTo>
                    <a:pt x="0" y="369"/>
                  </a:lnTo>
                  <a:lnTo>
                    <a:pt x="0" y="36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84" name="Freeform 364"/>
            <p:cNvSpPr>
              <a:spLocks/>
            </p:cNvSpPr>
            <p:nvPr/>
          </p:nvSpPr>
          <p:spPr bwMode="auto">
            <a:xfrm>
              <a:off x="1723" y="3392"/>
              <a:ext cx="148" cy="99"/>
            </a:xfrm>
            <a:custGeom>
              <a:avLst/>
              <a:gdLst/>
              <a:ahLst/>
              <a:cxnLst>
                <a:cxn ang="0">
                  <a:pos x="47" y="107"/>
                </a:cxn>
                <a:cxn ang="0">
                  <a:pos x="25" y="64"/>
                </a:cxn>
                <a:cxn ang="0">
                  <a:pos x="0" y="58"/>
                </a:cxn>
                <a:cxn ang="0">
                  <a:pos x="20" y="12"/>
                </a:cxn>
                <a:cxn ang="0">
                  <a:pos x="39" y="39"/>
                </a:cxn>
                <a:cxn ang="0">
                  <a:pos x="68" y="10"/>
                </a:cxn>
                <a:cxn ang="0">
                  <a:pos x="87" y="43"/>
                </a:cxn>
                <a:cxn ang="0">
                  <a:pos x="107" y="0"/>
                </a:cxn>
                <a:cxn ang="0">
                  <a:pos x="122" y="49"/>
                </a:cxn>
                <a:cxn ang="0">
                  <a:pos x="150" y="10"/>
                </a:cxn>
                <a:cxn ang="0">
                  <a:pos x="179" y="29"/>
                </a:cxn>
                <a:cxn ang="0">
                  <a:pos x="144" y="74"/>
                </a:cxn>
                <a:cxn ang="0">
                  <a:pos x="216" y="97"/>
                </a:cxn>
                <a:cxn ang="0">
                  <a:pos x="268" y="55"/>
                </a:cxn>
                <a:cxn ang="0">
                  <a:pos x="297" y="121"/>
                </a:cxn>
                <a:cxn ang="0">
                  <a:pos x="219" y="146"/>
                </a:cxn>
                <a:cxn ang="0">
                  <a:pos x="179" y="198"/>
                </a:cxn>
                <a:cxn ang="0">
                  <a:pos x="76" y="190"/>
                </a:cxn>
                <a:cxn ang="0">
                  <a:pos x="47" y="107"/>
                </a:cxn>
                <a:cxn ang="0">
                  <a:pos x="47" y="107"/>
                </a:cxn>
              </a:cxnLst>
              <a:rect l="0" t="0" r="r" b="b"/>
              <a:pathLst>
                <a:path w="297" h="198">
                  <a:moveTo>
                    <a:pt x="47" y="107"/>
                  </a:moveTo>
                  <a:lnTo>
                    <a:pt x="25" y="64"/>
                  </a:lnTo>
                  <a:lnTo>
                    <a:pt x="0" y="58"/>
                  </a:lnTo>
                  <a:lnTo>
                    <a:pt x="20" y="12"/>
                  </a:lnTo>
                  <a:lnTo>
                    <a:pt x="39" y="39"/>
                  </a:lnTo>
                  <a:lnTo>
                    <a:pt x="68" y="10"/>
                  </a:lnTo>
                  <a:lnTo>
                    <a:pt x="87" y="43"/>
                  </a:lnTo>
                  <a:lnTo>
                    <a:pt x="107" y="0"/>
                  </a:lnTo>
                  <a:lnTo>
                    <a:pt x="122" y="49"/>
                  </a:lnTo>
                  <a:lnTo>
                    <a:pt x="150" y="10"/>
                  </a:lnTo>
                  <a:lnTo>
                    <a:pt x="179" y="29"/>
                  </a:lnTo>
                  <a:lnTo>
                    <a:pt x="144" y="74"/>
                  </a:lnTo>
                  <a:lnTo>
                    <a:pt x="216" y="97"/>
                  </a:lnTo>
                  <a:lnTo>
                    <a:pt x="268" y="55"/>
                  </a:lnTo>
                  <a:lnTo>
                    <a:pt x="297" y="121"/>
                  </a:lnTo>
                  <a:lnTo>
                    <a:pt x="219" y="146"/>
                  </a:lnTo>
                  <a:lnTo>
                    <a:pt x="179" y="198"/>
                  </a:lnTo>
                  <a:lnTo>
                    <a:pt x="76" y="190"/>
                  </a:lnTo>
                  <a:lnTo>
                    <a:pt x="47" y="107"/>
                  </a:lnTo>
                  <a:lnTo>
                    <a:pt x="47" y="10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85" name="Freeform 365"/>
            <p:cNvSpPr>
              <a:spLocks/>
            </p:cNvSpPr>
            <p:nvPr/>
          </p:nvSpPr>
          <p:spPr bwMode="auto">
            <a:xfrm>
              <a:off x="1626" y="3382"/>
              <a:ext cx="98" cy="64"/>
            </a:xfrm>
            <a:custGeom>
              <a:avLst/>
              <a:gdLst/>
              <a:ahLst/>
              <a:cxnLst>
                <a:cxn ang="0">
                  <a:pos x="0" y="35"/>
                </a:cxn>
                <a:cxn ang="0">
                  <a:pos x="47" y="19"/>
                </a:cxn>
                <a:cxn ang="0">
                  <a:pos x="70" y="0"/>
                </a:cxn>
                <a:cxn ang="0">
                  <a:pos x="95" y="27"/>
                </a:cxn>
                <a:cxn ang="0">
                  <a:pos x="66" y="56"/>
                </a:cxn>
                <a:cxn ang="0">
                  <a:pos x="134" y="41"/>
                </a:cxn>
                <a:cxn ang="0">
                  <a:pos x="153" y="72"/>
                </a:cxn>
                <a:cxn ang="0">
                  <a:pos x="182" y="48"/>
                </a:cxn>
                <a:cxn ang="0">
                  <a:pos x="196" y="87"/>
                </a:cxn>
                <a:cxn ang="0">
                  <a:pos x="136" y="101"/>
                </a:cxn>
                <a:cxn ang="0">
                  <a:pos x="124" y="128"/>
                </a:cxn>
                <a:cxn ang="0">
                  <a:pos x="83" y="116"/>
                </a:cxn>
                <a:cxn ang="0">
                  <a:pos x="83" y="83"/>
                </a:cxn>
                <a:cxn ang="0">
                  <a:pos x="39" y="83"/>
                </a:cxn>
                <a:cxn ang="0">
                  <a:pos x="33" y="52"/>
                </a:cxn>
                <a:cxn ang="0">
                  <a:pos x="0" y="35"/>
                </a:cxn>
                <a:cxn ang="0">
                  <a:pos x="0" y="35"/>
                </a:cxn>
              </a:cxnLst>
              <a:rect l="0" t="0" r="r" b="b"/>
              <a:pathLst>
                <a:path w="196" h="128">
                  <a:moveTo>
                    <a:pt x="0" y="35"/>
                  </a:moveTo>
                  <a:lnTo>
                    <a:pt x="47" y="19"/>
                  </a:lnTo>
                  <a:lnTo>
                    <a:pt x="70" y="0"/>
                  </a:lnTo>
                  <a:lnTo>
                    <a:pt x="95" y="27"/>
                  </a:lnTo>
                  <a:lnTo>
                    <a:pt x="66" y="56"/>
                  </a:lnTo>
                  <a:lnTo>
                    <a:pt x="134" y="41"/>
                  </a:lnTo>
                  <a:lnTo>
                    <a:pt x="153" y="72"/>
                  </a:lnTo>
                  <a:lnTo>
                    <a:pt x="182" y="48"/>
                  </a:lnTo>
                  <a:lnTo>
                    <a:pt x="196" y="87"/>
                  </a:lnTo>
                  <a:lnTo>
                    <a:pt x="136" y="101"/>
                  </a:lnTo>
                  <a:lnTo>
                    <a:pt x="124" y="128"/>
                  </a:lnTo>
                  <a:lnTo>
                    <a:pt x="83" y="116"/>
                  </a:lnTo>
                  <a:lnTo>
                    <a:pt x="83" y="83"/>
                  </a:lnTo>
                  <a:lnTo>
                    <a:pt x="39" y="83"/>
                  </a:lnTo>
                  <a:lnTo>
                    <a:pt x="33" y="52"/>
                  </a:lnTo>
                  <a:lnTo>
                    <a:pt x="0" y="35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86" name="Freeform 366"/>
            <p:cNvSpPr>
              <a:spLocks/>
            </p:cNvSpPr>
            <p:nvPr/>
          </p:nvSpPr>
          <p:spPr bwMode="auto">
            <a:xfrm>
              <a:off x="1704" y="3328"/>
              <a:ext cx="119" cy="69"/>
            </a:xfrm>
            <a:custGeom>
              <a:avLst/>
              <a:gdLst/>
              <a:ahLst/>
              <a:cxnLst>
                <a:cxn ang="0">
                  <a:pos x="58" y="41"/>
                </a:cxn>
                <a:cxn ang="0">
                  <a:pos x="62" y="0"/>
                </a:cxn>
                <a:cxn ang="0">
                  <a:pos x="88" y="23"/>
                </a:cxn>
                <a:cxn ang="0">
                  <a:pos x="105" y="0"/>
                </a:cxn>
                <a:cxn ang="0">
                  <a:pos x="111" y="25"/>
                </a:cxn>
                <a:cxn ang="0">
                  <a:pos x="148" y="0"/>
                </a:cxn>
                <a:cxn ang="0">
                  <a:pos x="148" y="20"/>
                </a:cxn>
                <a:cxn ang="0">
                  <a:pos x="171" y="12"/>
                </a:cxn>
                <a:cxn ang="0">
                  <a:pos x="202" y="49"/>
                </a:cxn>
                <a:cxn ang="0">
                  <a:pos x="181" y="60"/>
                </a:cxn>
                <a:cxn ang="0">
                  <a:pos x="196" y="72"/>
                </a:cxn>
                <a:cxn ang="0">
                  <a:pos x="204" y="113"/>
                </a:cxn>
                <a:cxn ang="0">
                  <a:pos x="237" y="120"/>
                </a:cxn>
                <a:cxn ang="0">
                  <a:pos x="210" y="140"/>
                </a:cxn>
                <a:cxn ang="0">
                  <a:pos x="190" y="124"/>
                </a:cxn>
                <a:cxn ang="0">
                  <a:pos x="173" y="80"/>
                </a:cxn>
                <a:cxn ang="0">
                  <a:pos x="126" y="64"/>
                </a:cxn>
                <a:cxn ang="0">
                  <a:pos x="74" y="70"/>
                </a:cxn>
                <a:cxn ang="0">
                  <a:pos x="45" y="60"/>
                </a:cxn>
                <a:cxn ang="0">
                  <a:pos x="12" y="74"/>
                </a:cxn>
                <a:cxn ang="0">
                  <a:pos x="0" y="56"/>
                </a:cxn>
                <a:cxn ang="0">
                  <a:pos x="14" y="25"/>
                </a:cxn>
                <a:cxn ang="0">
                  <a:pos x="39" y="25"/>
                </a:cxn>
                <a:cxn ang="0">
                  <a:pos x="58" y="41"/>
                </a:cxn>
                <a:cxn ang="0">
                  <a:pos x="58" y="41"/>
                </a:cxn>
              </a:cxnLst>
              <a:rect l="0" t="0" r="r" b="b"/>
              <a:pathLst>
                <a:path w="237" h="140">
                  <a:moveTo>
                    <a:pt x="58" y="41"/>
                  </a:moveTo>
                  <a:lnTo>
                    <a:pt x="62" y="0"/>
                  </a:lnTo>
                  <a:lnTo>
                    <a:pt x="88" y="23"/>
                  </a:lnTo>
                  <a:lnTo>
                    <a:pt x="105" y="0"/>
                  </a:lnTo>
                  <a:lnTo>
                    <a:pt x="111" y="25"/>
                  </a:lnTo>
                  <a:lnTo>
                    <a:pt x="148" y="0"/>
                  </a:lnTo>
                  <a:lnTo>
                    <a:pt x="148" y="20"/>
                  </a:lnTo>
                  <a:lnTo>
                    <a:pt x="171" y="12"/>
                  </a:lnTo>
                  <a:lnTo>
                    <a:pt x="202" y="49"/>
                  </a:lnTo>
                  <a:lnTo>
                    <a:pt x="181" y="60"/>
                  </a:lnTo>
                  <a:lnTo>
                    <a:pt x="196" y="72"/>
                  </a:lnTo>
                  <a:lnTo>
                    <a:pt x="204" y="113"/>
                  </a:lnTo>
                  <a:lnTo>
                    <a:pt x="237" y="120"/>
                  </a:lnTo>
                  <a:lnTo>
                    <a:pt x="210" y="140"/>
                  </a:lnTo>
                  <a:lnTo>
                    <a:pt x="190" y="124"/>
                  </a:lnTo>
                  <a:lnTo>
                    <a:pt x="173" y="80"/>
                  </a:lnTo>
                  <a:lnTo>
                    <a:pt x="126" y="64"/>
                  </a:lnTo>
                  <a:lnTo>
                    <a:pt x="74" y="70"/>
                  </a:lnTo>
                  <a:lnTo>
                    <a:pt x="45" y="60"/>
                  </a:lnTo>
                  <a:lnTo>
                    <a:pt x="12" y="74"/>
                  </a:lnTo>
                  <a:lnTo>
                    <a:pt x="0" y="56"/>
                  </a:lnTo>
                  <a:lnTo>
                    <a:pt x="14" y="25"/>
                  </a:lnTo>
                  <a:lnTo>
                    <a:pt x="39" y="25"/>
                  </a:lnTo>
                  <a:lnTo>
                    <a:pt x="58" y="41"/>
                  </a:lnTo>
                  <a:lnTo>
                    <a:pt x="58" y="4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87" name="Freeform 367"/>
            <p:cNvSpPr>
              <a:spLocks/>
            </p:cNvSpPr>
            <p:nvPr/>
          </p:nvSpPr>
          <p:spPr bwMode="auto">
            <a:xfrm>
              <a:off x="1854" y="3318"/>
              <a:ext cx="111" cy="69"/>
            </a:xfrm>
            <a:custGeom>
              <a:avLst/>
              <a:gdLst/>
              <a:ahLst/>
              <a:cxnLst>
                <a:cxn ang="0">
                  <a:pos x="29" y="120"/>
                </a:cxn>
                <a:cxn ang="0">
                  <a:pos x="0" y="81"/>
                </a:cxn>
                <a:cxn ang="0">
                  <a:pos x="33" y="42"/>
                </a:cxn>
                <a:cxn ang="0">
                  <a:pos x="74" y="56"/>
                </a:cxn>
                <a:cxn ang="0">
                  <a:pos x="95" y="4"/>
                </a:cxn>
                <a:cxn ang="0">
                  <a:pos x="118" y="21"/>
                </a:cxn>
                <a:cxn ang="0">
                  <a:pos x="150" y="0"/>
                </a:cxn>
                <a:cxn ang="0">
                  <a:pos x="190" y="33"/>
                </a:cxn>
                <a:cxn ang="0">
                  <a:pos x="183" y="58"/>
                </a:cxn>
                <a:cxn ang="0">
                  <a:pos x="223" y="70"/>
                </a:cxn>
                <a:cxn ang="0">
                  <a:pos x="216" y="85"/>
                </a:cxn>
                <a:cxn ang="0">
                  <a:pos x="173" y="77"/>
                </a:cxn>
                <a:cxn ang="0">
                  <a:pos x="126" y="93"/>
                </a:cxn>
                <a:cxn ang="0">
                  <a:pos x="84" y="138"/>
                </a:cxn>
                <a:cxn ang="0">
                  <a:pos x="62" y="106"/>
                </a:cxn>
                <a:cxn ang="0">
                  <a:pos x="29" y="120"/>
                </a:cxn>
                <a:cxn ang="0">
                  <a:pos x="29" y="120"/>
                </a:cxn>
              </a:cxnLst>
              <a:rect l="0" t="0" r="r" b="b"/>
              <a:pathLst>
                <a:path w="223" h="138">
                  <a:moveTo>
                    <a:pt x="29" y="120"/>
                  </a:moveTo>
                  <a:lnTo>
                    <a:pt x="0" y="81"/>
                  </a:lnTo>
                  <a:lnTo>
                    <a:pt x="33" y="42"/>
                  </a:lnTo>
                  <a:lnTo>
                    <a:pt x="74" y="56"/>
                  </a:lnTo>
                  <a:lnTo>
                    <a:pt x="95" y="4"/>
                  </a:lnTo>
                  <a:lnTo>
                    <a:pt x="118" y="21"/>
                  </a:lnTo>
                  <a:lnTo>
                    <a:pt x="150" y="0"/>
                  </a:lnTo>
                  <a:lnTo>
                    <a:pt x="190" y="33"/>
                  </a:lnTo>
                  <a:lnTo>
                    <a:pt x="183" y="58"/>
                  </a:lnTo>
                  <a:lnTo>
                    <a:pt x="223" y="70"/>
                  </a:lnTo>
                  <a:lnTo>
                    <a:pt x="216" y="85"/>
                  </a:lnTo>
                  <a:lnTo>
                    <a:pt x="173" y="77"/>
                  </a:lnTo>
                  <a:lnTo>
                    <a:pt x="126" y="93"/>
                  </a:lnTo>
                  <a:lnTo>
                    <a:pt x="84" y="138"/>
                  </a:lnTo>
                  <a:lnTo>
                    <a:pt x="62" y="106"/>
                  </a:lnTo>
                  <a:lnTo>
                    <a:pt x="29" y="120"/>
                  </a:lnTo>
                  <a:lnTo>
                    <a:pt x="29" y="1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88" name="Freeform 368"/>
            <p:cNvSpPr>
              <a:spLocks/>
            </p:cNvSpPr>
            <p:nvPr/>
          </p:nvSpPr>
          <p:spPr bwMode="auto">
            <a:xfrm>
              <a:off x="2012" y="3305"/>
              <a:ext cx="156" cy="104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28" y="58"/>
                </a:cxn>
                <a:cxn ang="0">
                  <a:pos x="55" y="81"/>
                </a:cxn>
                <a:cxn ang="0">
                  <a:pos x="80" y="54"/>
                </a:cxn>
                <a:cxn ang="0">
                  <a:pos x="115" y="69"/>
                </a:cxn>
                <a:cxn ang="0">
                  <a:pos x="140" y="48"/>
                </a:cxn>
                <a:cxn ang="0">
                  <a:pos x="185" y="52"/>
                </a:cxn>
                <a:cxn ang="0">
                  <a:pos x="200" y="19"/>
                </a:cxn>
                <a:cxn ang="0">
                  <a:pos x="226" y="0"/>
                </a:cxn>
                <a:cxn ang="0">
                  <a:pos x="295" y="2"/>
                </a:cxn>
                <a:cxn ang="0">
                  <a:pos x="313" y="40"/>
                </a:cxn>
                <a:cxn ang="0">
                  <a:pos x="255" y="38"/>
                </a:cxn>
                <a:cxn ang="0">
                  <a:pos x="206" y="69"/>
                </a:cxn>
                <a:cxn ang="0">
                  <a:pos x="210" y="133"/>
                </a:cxn>
                <a:cxn ang="0">
                  <a:pos x="169" y="128"/>
                </a:cxn>
                <a:cxn ang="0">
                  <a:pos x="140" y="155"/>
                </a:cxn>
                <a:cxn ang="0">
                  <a:pos x="119" y="207"/>
                </a:cxn>
                <a:cxn ang="0">
                  <a:pos x="94" y="180"/>
                </a:cxn>
                <a:cxn ang="0">
                  <a:pos x="113" y="118"/>
                </a:cxn>
                <a:cxn ang="0">
                  <a:pos x="57" y="102"/>
                </a:cxn>
                <a:cxn ang="0">
                  <a:pos x="28" y="112"/>
                </a:cxn>
                <a:cxn ang="0">
                  <a:pos x="0" y="128"/>
                </a:cxn>
                <a:cxn ang="0">
                  <a:pos x="0" y="128"/>
                </a:cxn>
              </a:cxnLst>
              <a:rect l="0" t="0" r="r" b="b"/>
              <a:pathLst>
                <a:path w="313" h="207">
                  <a:moveTo>
                    <a:pt x="0" y="128"/>
                  </a:moveTo>
                  <a:lnTo>
                    <a:pt x="28" y="58"/>
                  </a:lnTo>
                  <a:lnTo>
                    <a:pt x="55" y="81"/>
                  </a:lnTo>
                  <a:lnTo>
                    <a:pt x="80" y="54"/>
                  </a:lnTo>
                  <a:lnTo>
                    <a:pt x="115" y="69"/>
                  </a:lnTo>
                  <a:lnTo>
                    <a:pt x="140" y="48"/>
                  </a:lnTo>
                  <a:lnTo>
                    <a:pt x="185" y="52"/>
                  </a:lnTo>
                  <a:lnTo>
                    <a:pt x="200" y="19"/>
                  </a:lnTo>
                  <a:lnTo>
                    <a:pt x="226" y="0"/>
                  </a:lnTo>
                  <a:lnTo>
                    <a:pt x="295" y="2"/>
                  </a:lnTo>
                  <a:lnTo>
                    <a:pt x="313" y="40"/>
                  </a:lnTo>
                  <a:lnTo>
                    <a:pt x="255" y="38"/>
                  </a:lnTo>
                  <a:lnTo>
                    <a:pt x="206" y="69"/>
                  </a:lnTo>
                  <a:lnTo>
                    <a:pt x="210" y="133"/>
                  </a:lnTo>
                  <a:lnTo>
                    <a:pt x="169" y="128"/>
                  </a:lnTo>
                  <a:lnTo>
                    <a:pt x="140" y="155"/>
                  </a:lnTo>
                  <a:lnTo>
                    <a:pt x="119" y="207"/>
                  </a:lnTo>
                  <a:lnTo>
                    <a:pt x="94" y="180"/>
                  </a:lnTo>
                  <a:lnTo>
                    <a:pt x="113" y="118"/>
                  </a:lnTo>
                  <a:lnTo>
                    <a:pt x="57" y="102"/>
                  </a:lnTo>
                  <a:lnTo>
                    <a:pt x="28" y="112"/>
                  </a:lnTo>
                  <a:lnTo>
                    <a:pt x="0" y="128"/>
                  </a:lnTo>
                  <a:lnTo>
                    <a:pt x="0" y="12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89" name="Freeform 369"/>
            <p:cNvSpPr>
              <a:spLocks/>
            </p:cNvSpPr>
            <p:nvPr/>
          </p:nvSpPr>
          <p:spPr bwMode="auto">
            <a:xfrm>
              <a:off x="2135" y="3313"/>
              <a:ext cx="137" cy="104"/>
            </a:xfrm>
            <a:custGeom>
              <a:avLst/>
              <a:gdLst/>
              <a:ahLst/>
              <a:cxnLst>
                <a:cxn ang="0">
                  <a:pos x="0" y="146"/>
                </a:cxn>
                <a:cxn ang="0">
                  <a:pos x="15" y="109"/>
                </a:cxn>
                <a:cxn ang="0">
                  <a:pos x="45" y="109"/>
                </a:cxn>
                <a:cxn ang="0">
                  <a:pos x="64" y="60"/>
                </a:cxn>
                <a:cxn ang="0">
                  <a:pos x="89" y="58"/>
                </a:cxn>
                <a:cxn ang="0">
                  <a:pos x="101" y="33"/>
                </a:cxn>
                <a:cxn ang="0">
                  <a:pos x="142" y="29"/>
                </a:cxn>
                <a:cxn ang="0">
                  <a:pos x="173" y="0"/>
                </a:cxn>
                <a:cxn ang="0">
                  <a:pos x="180" y="27"/>
                </a:cxn>
                <a:cxn ang="0">
                  <a:pos x="243" y="18"/>
                </a:cxn>
                <a:cxn ang="0">
                  <a:pos x="243" y="54"/>
                </a:cxn>
                <a:cxn ang="0">
                  <a:pos x="274" y="91"/>
                </a:cxn>
                <a:cxn ang="0">
                  <a:pos x="256" y="107"/>
                </a:cxn>
                <a:cxn ang="0">
                  <a:pos x="270" y="126"/>
                </a:cxn>
                <a:cxn ang="0">
                  <a:pos x="262" y="169"/>
                </a:cxn>
                <a:cxn ang="0">
                  <a:pos x="237" y="175"/>
                </a:cxn>
                <a:cxn ang="0">
                  <a:pos x="227" y="128"/>
                </a:cxn>
                <a:cxn ang="0">
                  <a:pos x="198" y="105"/>
                </a:cxn>
                <a:cxn ang="0">
                  <a:pos x="144" y="115"/>
                </a:cxn>
                <a:cxn ang="0">
                  <a:pos x="147" y="155"/>
                </a:cxn>
                <a:cxn ang="0">
                  <a:pos x="157" y="208"/>
                </a:cxn>
                <a:cxn ang="0">
                  <a:pos x="54" y="200"/>
                </a:cxn>
                <a:cxn ang="0">
                  <a:pos x="56" y="161"/>
                </a:cxn>
                <a:cxn ang="0">
                  <a:pos x="0" y="146"/>
                </a:cxn>
                <a:cxn ang="0">
                  <a:pos x="0" y="146"/>
                </a:cxn>
              </a:cxnLst>
              <a:rect l="0" t="0" r="r" b="b"/>
              <a:pathLst>
                <a:path w="274" h="208">
                  <a:moveTo>
                    <a:pt x="0" y="146"/>
                  </a:moveTo>
                  <a:lnTo>
                    <a:pt x="15" y="109"/>
                  </a:lnTo>
                  <a:lnTo>
                    <a:pt x="45" y="109"/>
                  </a:lnTo>
                  <a:lnTo>
                    <a:pt x="64" y="60"/>
                  </a:lnTo>
                  <a:lnTo>
                    <a:pt x="89" y="58"/>
                  </a:lnTo>
                  <a:lnTo>
                    <a:pt x="101" y="33"/>
                  </a:lnTo>
                  <a:lnTo>
                    <a:pt x="142" y="29"/>
                  </a:lnTo>
                  <a:lnTo>
                    <a:pt x="173" y="0"/>
                  </a:lnTo>
                  <a:lnTo>
                    <a:pt x="180" y="27"/>
                  </a:lnTo>
                  <a:lnTo>
                    <a:pt x="243" y="18"/>
                  </a:lnTo>
                  <a:lnTo>
                    <a:pt x="243" y="54"/>
                  </a:lnTo>
                  <a:lnTo>
                    <a:pt x="274" y="91"/>
                  </a:lnTo>
                  <a:lnTo>
                    <a:pt x="256" y="107"/>
                  </a:lnTo>
                  <a:lnTo>
                    <a:pt x="270" y="126"/>
                  </a:lnTo>
                  <a:lnTo>
                    <a:pt x="262" y="169"/>
                  </a:lnTo>
                  <a:lnTo>
                    <a:pt x="237" y="175"/>
                  </a:lnTo>
                  <a:lnTo>
                    <a:pt x="227" y="128"/>
                  </a:lnTo>
                  <a:lnTo>
                    <a:pt x="198" y="105"/>
                  </a:lnTo>
                  <a:lnTo>
                    <a:pt x="144" y="115"/>
                  </a:lnTo>
                  <a:lnTo>
                    <a:pt x="147" y="155"/>
                  </a:lnTo>
                  <a:lnTo>
                    <a:pt x="157" y="208"/>
                  </a:lnTo>
                  <a:lnTo>
                    <a:pt x="54" y="200"/>
                  </a:lnTo>
                  <a:lnTo>
                    <a:pt x="56" y="161"/>
                  </a:lnTo>
                  <a:lnTo>
                    <a:pt x="0" y="146"/>
                  </a:lnTo>
                  <a:lnTo>
                    <a:pt x="0" y="14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90" name="Freeform 370"/>
            <p:cNvSpPr>
              <a:spLocks/>
            </p:cNvSpPr>
            <p:nvPr/>
          </p:nvSpPr>
          <p:spPr bwMode="auto">
            <a:xfrm>
              <a:off x="2052" y="3237"/>
              <a:ext cx="71" cy="83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16" y="23"/>
                </a:cxn>
                <a:cxn ang="0">
                  <a:pos x="41" y="37"/>
                </a:cxn>
                <a:cxn ang="0">
                  <a:pos x="50" y="0"/>
                </a:cxn>
                <a:cxn ang="0">
                  <a:pos x="85" y="2"/>
                </a:cxn>
                <a:cxn ang="0">
                  <a:pos x="85" y="52"/>
                </a:cxn>
                <a:cxn ang="0">
                  <a:pos x="118" y="23"/>
                </a:cxn>
                <a:cxn ang="0">
                  <a:pos x="128" y="48"/>
                </a:cxn>
                <a:cxn ang="0">
                  <a:pos x="113" y="89"/>
                </a:cxn>
                <a:cxn ang="0">
                  <a:pos x="144" y="79"/>
                </a:cxn>
                <a:cxn ang="0">
                  <a:pos x="132" y="120"/>
                </a:cxn>
                <a:cxn ang="0">
                  <a:pos x="82" y="134"/>
                </a:cxn>
                <a:cxn ang="0">
                  <a:pos x="64" y="165"/>
                </a:cxn>
                <a:cxn ang="0">
                  <a:pos x="43" y="143"/>
                </a:cxn>
                <a:cxn ang="0">
                  <a:pos x="19" y="120"/>
                </a:cxn>
                <a:cxn ang="0">
                  <a:pos x="31" y="83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144" h="165">
                  <a:moveTo>
                    <a:pt x="0" y="48"/>
                  </a:moveTo>
                  <a:lnTo>
                    <a:pt x="16" y="23"/>
                  </a:lnTo>
                  <a:lnTo>
                    <a:pt x="41" y="37"/>
                  </a:lnTo>
                  <a:lnTo>
                    <a:pt x="50" y="0"/>
                  </a:lnTo>
                  <a:lnTo>
                    <a:pt x="85" y="2"/>
                  </a:lnTo>
                  <a:lnTo>
                    <a:pt x="85" y="52"/>
                  </a:lnTo>
                  <a:lnTo>
                    <a:pt x="118" y="23"/>
                  </a:lnTo>
                  <a:lnTo>
                    <a:pt x="128" y="48"/>
                  </a:lnTo>
                  <a:lnTo>
                    <a:pt x="113" y="89"/>
                  </a:lnTo>
                  <a:lnTo>
                    <a:pt x="144" y="79"/>
                  </a:lnTo>
                  <a:lnTo>
                    <a:pt x="132" y="120"/>
                  </a:lnTo>
                  <a:lnTo>
                    <a:pt x="82" y="134"/>
                  </a:lnTo>
                  <a:lnTo>
                    <a:pt x="64" y="165"/>
                  </a:lnTo>
                  <a:lnTo>
                    <a:pt x="43" y="143"/>
                  </a:lnTo>
                  <a:lnTo>
                    <a:pt x="19" y="120"/>
                  </a:lnTo>
                  <a:lnTo>
                    <a:pt x="31" y="83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91" name="Freeform 371"/>
            <p:cNvSpPr>
              <a:spLocks/>
            </p:cNvSpPr>
            <p:nvPr/>
          </p:nvSpPr>
          <p:spPr bwMode="auto">
            <a:xfrm>
              <a:off x="1489" y="2501"/>
              <a:ext cx="251" cy="19"/>
            </a:xfrm>
            <a:custGeom>
              <a:avLst/>
              <a:gdLst/>
              <a:ahLst/>
              <a:cxnLst>
                <a:cxn ang="0">
                  <a:pos x="0" y="16"/>
                </a:cxn>
                <a:cxn ang="0">
                  <a:pos x="478" y="0"/>
                </a:cxn>
                <a:cxn ang="0">
                  <a:pos x="503" y="22"/>
                </a:cxn>
                <a:cxn ang="0">
                  <a:pos x="22" y="37"/>
                </a:cxn>
                <a:cxn ang="0">
                  <a:pos x="0" y="16"/>
                </a:cxn>
                <a:cxn ang="0">
                  <a:pos x="0" y="16"/>
                </a:cxn>
              </a:cxnLst>
              <a:rect l="0" t="0" r="r" b="b"/>
              <a:pathLst>
                <a:path w="503" h="37">
                  <a:moveTo>
                    <a:pt x="0" y="16"/>
                  </a:moveTo>
                  <a:lnTo>
                    <a:pt x="478" y="0"/>
                  </a:lnTo>
                  <a:lnTo>
                    <a:pt x="503" y="22"/>
                  </a:lnTo>
                  <a:lnTo>
                    <a:pt x="22" y="37"/>
                  </a:lnTo>
                  <a:lnTo>
                    <a:pt x="0" y="16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92" name="Freeform 372"/>
            <p:cNvSpPr>
              <a:spLocks/>
            </p:cNvSpPr>
            <p:nvPr/>
          </p:nvSpPr>
          <p:spPr bwMode="auto">
            <a:xfrm>
              <a:off x="2085" y="2505"/>
              <a:ext cx="424" cy="95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846" y="190"/>
                </a:cxn>
                <a:cxn ang="0">
                  <a:pos x="784" y="148"/>
                </a:cxn>
                <a:cxn ang="0">
                  <a:pos x="76" y="0"/>
                </a:cxn>
                <a:cxn ang="0">
                  <a:pos x="0" y="14"/>
                </a:cxn>
                <a:cxn ang="0">
                  <a:pos x="0" y="14"/>
                </a:cxn>
              </a:cxnLst>
              <a:rect l="0" t="0" r="r" b="b"/>
              <a:pathLst>
                <a:path w="846" h="190">
                  <a:moveTo>
                    <a:pt x="0" y="14"/>
                  </a:moveTo>
                  <a:lnTo>
                    <a:pt x="846" y="190"/>
                  </a:lnTo>
                  <a:lnTo>
                    <a:pt x="784" y="148"/>
                  </a:lnTo>
                  <a:lnTo>
                    <a:pt x="76" y="0"/>
                  </a:lnTo>
                  <a:lnTo>
                    <a:pt x="0" y="14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93" name="Freeform 373"/>
            <p:cNvSpPr>
              <a:spLocks/>
            </p:cNvSpPr>
            <p:nvPr/>
          </p:nvSpPr>
          <p:spPr bwMode="auto">
            <a:xfrm>
              <a:off x="688" y="3214"/>
              <a:ext cx="139" cy="376"/>
            </a:xfrm>
            <a:custGeom>
              <a:avLst/>
              <a:gdLst/>
              <a:ahLst/>
              <a:cxnLst>
                <a:cxn ang="0">
                  <a:pos x="181" y="735"/>
                </a:cxn>
                <a:cxn ang="0">
                  <a:pos x="177" y="367"/>
                </a:cxn>
                <a:cxn ang="0">
                  <a:pos x="148" y="318"/>
                </a:cxn>
                <a:cxn ang="0">
                  <a:pos x="144" y="260"/>
                </a:cxn>
                <a:cxn ang="0">
                  <a:pos x="278" y="252"/>
                </a:cxn>
                <a:cxn ang="0">
                  <a:pos x="241" y="219"/>
                </a:cxn>
                <a:cxn ang="0">
                  <a:pos x="254" y="194"/>
                </a:cxn>
                <a:cxn ang="0">
                  <a:pos x="233" y="163"/>
                </a:cxn>
                <a:cxn ang="0">
                  <a:pos x="254" y="130"/>
                </a:cxn>
                <a:cxn ang="0">
                  <a:pos x="241" y="91"/>
                </a:cxn>
                <a:cxn ang="0">
                  <a:pos x="270" y="45"/>
                </a:cxn>
                <a:cxn ang="0">
                  <a:pos x="208" y="55"/>
                </a:cxn>
                <a:cxn ang="0">
                  <a:pos x="212" y="20"/>
                </a:cxn>
                <a:cxn ang="0">
                  <a:pos x="194" y="0"/>
                </a:cxn>
                <a:cxn ang="0">
                  <a:pos x="161" y="62"/>
                </a:cxn>
                <a:cxn ang="0">
                  <a:pos x="181" y="105"/>
                </a:cxn>
                <a:cxn ang="0">
                  <a:pos x="144" y="97"/>
                </a:cxn>
                <a:cxn ang="0">
                  <a:pos x="165" y="138"/>
                </a:cxn>
                <a:cxn ang="0">
                  <a:pos x="111" y="122"/>
                </a:cxn>
                <a:cxn ang="0">
                  <a:pos x="115" y="159"/>
                </a:cxn>
                <a:cxn ang="0">
                  <a:pos x="72" y="155"/>
                </a:cxn>
                <a:cxn ang="0">
                  <a:pos x="64" y="194"/>
                </a:cxn>
                <a:cxn ang="0">
                  <a:pos x="76" y="243"/>
                </a:cxn>
                <a:cxn ang="0">
                  <a:pos x="107" y="219"/>
                </a:cxn>
                <a:cxn ang="0">
                  <a:pos x="152" y="214"/>
                </a:cxn>
                <a:cxn ang="0">
                  <a:pos x="111" y="252"/>
                </a:cxn>
                <a:cxn ang="0">
                  <a:pos x="115" y="320"/>
                </a:cxn>
                <a:cxn ang="0">
                  <a:pos x="82" y="332"/>
                </a:cxn>
                <a:cxn ang="0">
                  <a:pos x="64" y="382"/>
                </a:cxn>
                <a:cxn ang="0">
                  <a:pos x="31" y="318"/>
                </a:cxn>
                <a:cxn ang="0">
                  <a:pos x="14" y="365"/>
                </a:cxn>
                <a:cxn ang="0">
                  <a:pos x="0" y="324"/>
                </a:cxn>
                <a:cxn ang="0">
                  <a:pos x="0" y="386"/>
                </a:cxn>
                <a:cxn ang="0">
                  <a:pos x="47" y="454"/>
                </a:cxn>
                <a:cxn ang="0">
                  <a:pos x="97" y="454"/>
                </a:cxn>
                <a:cxn ang="0">
                  <a:pos x="134" y="483"/>
                </a:cxn>
                <a:cxn ang="0">
                  <a:pos x="134" y="547"/>
                </a:cxn>
                <a:cxn ang="0">
                  <a:pos x="93" y="576"/>
                </a:cxn>
                <a:cxn ang="0">
                  <a:pos x="86" y="518"/>
                </a:cxn>
                <a:cxn ang="0">
                  <a:pos x="51" y="559"/>
                </a:cxn>
                <a:cxn ang="0">
                  <a:pos x="51" y="617"/>
                </a:cxn>
                <a:cxn ang="0">
                  <a:pos x="22" y="602"/>
                </a:cxn>
                <a:cxn ang="0">
                  <a:pos x="39" y="656"/>
                </a:cxn>
                <a:cxn ang="0">
                  <a:pos x="93" y="677"/>
                </a:cxn>
                <a:cxn ang="0">
                  <a:pos x="68" y="720"/>
                </a:cxn>
                <a:cxn ang="0">
                  <a:pos x="126" y="714"/>
                </a:cxn>
                <a:cxn ang="0">
                  <a:pos x="126" y="753"/>
                </a:cxn>
                <a:cxn ang="0">
                  <a:pos x="181" y="735"/>
                </a:cxn>
                <a:cxn ang="0">
                  <a:pos x="181" y="735"/>
                </a:cxn>
              </a:cxnLst>
              <a:rect l="0" t="0" r="r" b="b"/>
              <a:pathLst>
                <a:path w="278" h="753">
                  <a:moveTo>
                    <a:pt x="181" y="735"/>
                  </a:moveTo>
                  <a:lnTo>
                    <a:pt x="177" y="367"/>
                  </a:lnTo>
                  <a:lnTo>
                    <a:pt x="148" y="318"/>
                  </a:lnTo>
                  <a:lnTo>
                    <a:pt x="144" y="260"/>
                  </a:lnTo>
                  <a:lnTo>
                    <a:pt x="278" y="252"/>
                  </a:lnTo>
                  <a:lnTo>
                    <a:pt x="241" y="219"/>
                  </a:lnTo>
                  <a:lnTo>
                    <a:pt x="254" y="194"/>
                  </a:lnTo>
                  <a:lnTo>
                    <a:pt x="233" y="163"/>
                  </a:lnTo>
                  <a:lnTo>
                    <a:pt x="254" y="130"/>
                  </a:lnTo>
                  <a:lnTo>
                    <a:pt x="241" y="91"/>
                  </a:lnTo>
                  <a:lnTo>
                    <a:pt x="270" y="45"/>
                  </a:lnTo>
                  <a:lnTo>
                    <a:pt x="208" y="55"/>
                  </a:lnTo>
                  <a:lnTo>
                    <a:pt x="212" y="20"/>
                  </a:lnTo>
                  <a:lnTo>
                    <a:pt x="194" y="0"/>
                  </a:lnTo>
                  <a:lnTo>
                    <a:pt x="161" y="62"/>
                  </a:lnTo>
                  <a:lnTo>
                    <a:pt x="181" y="105"/>
                  </a:lnTo>
                  <a:lnTo>
                    <a:pt x="144" y="97"/>
                  </a:lnTo>
                  <a:lnTo>
                    <a:pt x="165" y="138"/>
                  </a:lnTo>
                  <a:lnTo>
                    <a:pt x="111" y="122"/>
                  </a:lnTo>
                  <a:lnTo>
                    <a:pt x="115" y="159"/>
                  </a:lnTo>
                  <a:lnTo>
                    <a:pt x="72" y="155"/>
                  </a:lnTo>
                  <a:lnTo>
                    <a:pt x="64" y="194"/>
                  </a:lnTo>
                  <a:lnTo>
                    <a:pt x="76" y="243"/>
                  </a:lnTo>
                  <a:lnTo>
                    <a:pt x="107" y="219"/>
                  </a:lnTo>
                  <a:lnTo>
                    <a:pt x="152" y="214"/>
                  </a:lnTo>
                  <a:lnTo>
                    <a:pt x="111" y="252"/>
                  </a:lnTo>
                  <a:lnTo>
                    <a:pt x="115" y="320"/>
                  </a:lnTo>
                  <a:lnTo>
                    <a:pt x="82" y="332"/>
                  </a:lnTo>
                  <a:lnTo>
                    <a:pt x="64" y="382"/>
                  </a:lnTo>
                  <a:lnTo>
                    <a:pt x="31" y="318"/>
                  </a:lnTo>
                  <a:lnTo>
                    <a:pt x="14" y="365"/>
                  </a:lnTo>
                  <a:lnTo>
                    <a:pt x="0" y="324"/>
                  </a:lnTo>
                  <a:lnTo>
                    <a:pt x="0" y="386"/>
                  </a:lnTo>
                  <a:lnTo>
                    <a:pt x="47" y="454"/>
                  </a:lnTo>
                  <a:lnTo>
                    <a:pt x="97" y="454"/>
                  </a:lnTo>
                  <a:lnTo>
                    <a:pt x="134" y="483"/>
                  </a:lnTo>
                  <a:lnTo>
                    <a:pt x="134" y="547"/>
                  </a:lnTo>
                  <a:lnTo>
                    <a:pt x="93" y="576"/>
                  </a:lnTo>
                  <a:lnTo>
                    <a:pt x="86" y="518"/>
                  </a:lnTo>
                  <a:lnTo>
                    <a:pt x="51" y="559"/>
                  </a:lnTo>
                  <a:lnTo>
                    <a:pt x="51" y="617"/>
                  </a:lnTo>
                  <a:lnTo>
                    <a:pt x="22" y="602"/>
                  </a:lnTo>
                  <a:lnTo>
                    <a:pt x="39" y="656"/>
                  </a:lnTo>
                  <a:lnTo>
                    <a:pt x="93" y="677"/>
                  </a:lnTo>
                  <a:lnTo>
                    <a:pt x="68" y="720"/>
                  </a:lnTo>
                  <a:lnTo>
                    <a:pt x="126" y="714"/>
                  </a:lnTo>
                  <a:lnTo>
                    <a:pt x="126" y="753"/>
                  </a:lnTo>
                  <a:lnTo>
                    <a:pt x="181" y="735"/>
                  </a:lnTo>
                  <a:lnTo>
                    <a:pt x="181" y="73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94" name="Freeform 374"/>
            <p:cNvSpPr>
              <a:spLocks/>
            </p:cNvSpPr>
            <p:nvPr/>
          </p:nvSpPr>
          <p:spPr bwMode="auto">
            <a:xfrm>
              <a:off x="704" y="2953"/>
              <a:ext cx="121" cy="240"/>
            </a:xfrm>
            <a:custGeom>
              <a:avLst/>
              <a:gdLst/>
              <a:ahLst/>
              <a:cxnLst>
                <a:cxn ang="0">
                  <a:pos x="146" y="0"/>
                </a:cxn>
                <a:cxn ang="0">
                  <a:pos x="95" y="41"/>
                </a:cxn>
                <a:cxn ang="0">
                  <a:pos x="121" y="62"/>
                </a:cxn>
                <a:cxn ang="0">
                  <a:pos x="84" y="93"/>
                </a:cxn>
                <a:cxn ang="0">
                  <a:pos x="105" y="119"/>
                </a:cxn>
                <a:cxn ang="0">
                  <a:pos x="62" y="144"/>
                </a:cxn>
                <a:cxn ang="0">
                  <a:pos x="113" y="192"/>
                </a:cxn>
                <a:cxn ang="0">
                  <a:pos x="113" y="169"/>
                </a:cxn>
                <a:cxn ang="0">
                  <a:pos x="146" y="189"/>
                </a:cxn>
                <a:cxn ang="0">
                  <a:pos x="105" y="268"/>
                </a:cxn>
                <a:cxn ang="0">
                  <a:pos x="84" y="245"/>
                </a:cxn>
                <a:cxn ang="0">
                  <a:pos x="66" y="299"/>
                </a:cxn>
                <a:cxn ang="0">
                  <a:pos x="51" y="278"/>
                </a:cxn>
                <a:cxn ang="0">
                  <a:pos x="0" y="315"/>
                </a:cxn>
                <a:cxn ang="0">
                  <a:pos x="29" y="332"/>
                </a:cxn>
                <a:cxn ang="0">
                  <a:pos x="8" y="363"/>
                </a:cxn>
                <a:cxn ang="0">
                  <a:pos x="80" y="396"/>
                </a:cxn>
                <a:cxn ang="0">
                  <a:pos x="33" y="429"/>
                </a:cxn>
                <a:cxn ang="0">
                  <a:pos x="24" y="458"/>
                </a:cxn>
                <a:cxn ang="0">
                  <a:pos x="64" y="470"/>
                </a:cxn>
                <a:cxn ang="0">
                  <a:pos x="76" y="447"/>
                </a:cxn>
                <a:cxn ang="0">
                  <a:pos x="107" y="480"/>
                </a:cxn>
                <a:cxn ang="0">
                  <a:pos x="121" y="452"/>
                </a:cxn>
                <a:cxn ang="0">
                  <a:pos x="136" y="464"/>
                </a:cxn>
                <a:cxn ang="0">
                  <a:pos x="146" y="441"/>
                </a:cxn>
                <a:cxn ang="0">
                  <a:pos x="169" y="454"/>
                </a:cxn>
                <a:cxn ang="0">
                  <a:pos x="177" y="423"/>
                </a:cxn>
                <a:cxn ang="0">
                  <a:pos x="216" y="441"/>
                </a:cxn>
                <a:cxn ang="0">
                  <a:pos x="225" y="388"/>
                </a:cxn>
                <a:cxn ang="0">
                  <a:pos x="243" y="330"/>
                </a:cxn>
                <a:cxn ang="0">
                  <a:pos x="231" y="297"/>
                </a:cxn>
                <a:cxn ang="0">
                  <a:pos x="223" y="328"/>
                </a:cxn>
                <a:cxn ang="0">
                  <a:pos x="202" y="293"/>
                </a:cxn>
                <a:cxn ang="0">
                  <a:pos x="214" y="274"/>
                </a:cxn>
                <a:cxn ang="0">
                  <a:pos x="187" y="249"/>
                </a:cxn>
                <a:cxn ang="0">
                  <a:pos x="189" y="214"/>
                </a:cxn>
                <a:cxn ang="0">
                  <a:pos x="177" y="171"/>
                </a:cxn>
                <a:cxn ang="0">
                  <a:pos x="189" y="156"/>
                </a:cxn>
                <a:cxn ang="0">
                  <a:pos x="165" y="119"/>
                </a:cxn>
                <a:cxn ang="0">
                  <a:pos x="138" y="142"/>
                </a:cxn>
                <a:cxn ang="0">
                  <a:pos x="152" y="95"/>
                </a:cxn>
                <a:cxn ang="0">
                  <a:pos x="171" y="74"/>
                </a:cxn>
                <a:cxn ang="0">
                  <a:pos x="146" y="70"/>
                </a:cxn>
                <a:cxn ang="0">
                  <a:pos x="169" y="43"/>
                </a:cxn>
                <a:cxn ang="0">
                  <a:pos x="146" y="39"/>
                </a:cxn>
                <a:cxn ang="0">
                  <a:pos x="146" y="0"/>
                </a:cxn>
                <a:cxn ang="0">
                  <a:pos x="146" y="0"/>
                </a:cxn>
              </a:cxnLst>
              <a:rect l="0" t="0" r="r" b="b"/>
              <a:pathLst>
                <a:path w="243" h="480">
                  <a:moveTo>
                    <a:pt x="146" y="0"/>
                  </a:moveTo>
                  <a:lnTo>
                    <a:pt x="95" y="41"/>
                  </a:lnTo>
                  <a:lnTo>
                    <a:pt x="121" y="62"/>
                  </a:lnTo>
                  <a:lnTo>
                    <a:pt x="84" y="93"/>
                  </a:lnTo>
                  <a:lnTo>
                    <a:pt x="105" y="119"/>
                  </a:lnTo>
                  <a:lnTo>
                    <a:pt x="62" y="144"/>
                  </a:lnTo>
                  <a:lnTo>
                    <a:pt x="113" y="192"/>
                  </a:lnTo>
                  <a:lnTo>
                    <a:pt x="113" y="169"/>
                  </a:lnTo>
                  <a:lnTo>
                    <a:pt x="146" y="189"/>
                  </a:lnTo>
                  <a:lnTo>
                    <a:pt x="105" y="268"/>
                  </a:lnTo>
                  <a:lnTo>
                    <a:pt x="84" y="245"/>
                  </a:lnTo>
                  <a:lnTo>
                    <a:pt x="66" y="299"/>
                  </a:lnTo>
                  <a:lnTo>
                    <a:pt x="51" y="278"/>
                  </a:lnTo>
                  <a:lnTo>
                    <a:pt x="0" y="315"/>
                  </a:lnTo>
                  <a:lnTo>
                    <a:pt x="29" y="332"/>
                  </a:lnTo>
                  <a:lnTo>
                    <a:pt x="8" y="363"/>
                  </a:lnTo>
                  <a:lnTo>
                    <a:pt x="80" y="396"/>
                  </a:lnTo>
                  <a:lnTo>
                    <a:pt x="33" y="429"/>
                  </a:lnTo>
                  <a:lnTo>
                    <a:pt x="24" y="458"/>
                  </a:lnTo>
                  <a:lnTo>
                    <a:pt x="64" y="470"/>
                  </a:lnTo>
                  <a:lnTo>
                    <a:pt x="76" y="447"/>
                  </a:lnTo>
                  <a:lnTo>
                    <a:pt x="107" y="480"/>
                  </a:lnTo>
                  <a:lnTo>
                    <a:pt x="121" y="452"/>
                  </a:lnTo>
                  <a:lnTo>
                    <a:pt x="136" y="464"/>
                  </a:lnTo>
                  <a:lnTo>
                    <a:pt x="146" y="441"/>
                  </a:lnTo>
                  <a:lnTo>
                    <a:pt x="169" y="454"/>
                  </a:lnTo>
                  <a:lnTo>
                    <a:pt x="177" y="423"/>
                  </a:lnTo>
                  <a:lnTo>
                    <a:pt x="216" y="441"/>
                  </a:lnTo>
                  <a:lnTo>
                    <a:pt x="225" y="388"/>
                  </a:lnTo>
                  <a:lnTo>
                    <a:pt x="243" y="330"/>
                  </a:lnTo>
                  <a:lnTo>
                    <a:pt x="231" y="297"/>
                  </a:lnTo>
                  <a:lnTo>
                    <a:pt x="223" y="328"/>
                  </a:lnTo>
                  <a:lnTo>
                    <a:pt x="202" y="293"/>
                  </a:lnTo>
                  <a:lnTo>
                    <a:pt x="214" y="274"/>
                  </a:lnTo>
                  <a:lnTo>
                    <a:pt x="187" y="249"/>
                  </a:lnTo>
                  <a:lnTo>
                    <a:pt x="189" y="214"/>
                  </a:lnTo>
                  <a:lnTo>
                    <a:pt x="177" y="171"/>
                  </a:lnTo>
                  <a:lnTo>
                    <a:pt x="189" y="156"/>
                  </a:lnTo>
                  <a:lnTo>
                    <a:pt x="165" y="119"/>
                  </a:lnTo>
                  <a:lnTo>
                    <a:pt x="138" y="142"/>
                  </a:lnTo>
                  <a:lnTo>
                    <a:pt x="152" y="95"/>
                  </a:lnTo>
                  <a:lnTo>
                    <a:pt x="171" y="74"/>
                  </a:lnTo>
                  <a:lnTo>
                    <a:pt x="146" y="70"/>
                  </a:lnTo>
                  <a:lnTo>
                    <a:pt x="169" y="43"/>
                  </a:lnTo>
                  <a:lnTo>
                    <a:pt x="146" y="39"/>
                  </a:lnTo>
                  <a:lnTo>
                    <a:pt x="146" y="0"/>
                  </a:lnTo>
                  <a:lnTo>
                    <a:pt x="14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95" name="Freeform 375"/>
            <p:cNvSpPr>
              <a:spLocks/>
            </p:cNvSpPr>
            <p:nvPr/>
          </p:nvSpPr>
          <p:spPr bwMode="auto">
            <a:xfrm>
              <a:off x="698" y="3204"/>
              <a:ext cx="59" cy="90"/>
            </a:xfrm>
            <a:custGeom>
              <a:avLst/>
              <a:gdLst/>
              <a:ahLst/>
              <a:cxnLst>
                <a:cxn ang="0">
                  <a:pos x="87" y="0"/>
                </a:cxn>
                <a:cxn ang="0">
                  <a:pos x="110" y="11"/>
                </a:cxn>
                <a:cxn ang="0">
                  <a:pos x="118" y="37"/>
                </a:cxn>
                <a:cxn ang="0">
                  <a:pos x="91" y="48"/>
                </a:cxn>
                <a:cxn ang="0">
                  <a:pos x="103" y="75"/>
                </a:cxn>
                <a:cxn ang="0">
                  <a:pos x="75" y="97"/>
                </a:cxn>
                <a:cxn ang="0">
                  <a:pos x="75" y="116"/>
                </a:cxn>
                <a:cxn ang="0">
                  <a:pos x="48" y="138"/>
                </a:cxn>
                <a:cxn ang="0">
                  <a:pos x="19" y="138"/>
                </a:cxn>
                <a:cxn ang="0">
                  <a:pos x="15" y="178"/>
                </a:cxn>
                <a:cxn ang="0">
                  <a:pos x="0" y="136"/>
                </a:cxn>
                <a:cxn ang="0">
                  <a:pos x="11" y="97"/>
                </a:cxn>
                <a:cxn ang="0">
                  <a:pos x="35" y="93"/>
                </a:cxn>
                <a:cxn ang="0">
                  <a:pos x="42" y="58"/>
                </a:cxn>
                <a:cxn ang="0">
                  <a:pos x="62" y="72"/>
                </a:cxn>
                <a:cxn ang="0">
                  <a:pos x="60" y="33"/>
                </a:cxn>
                <a:cxn ang="0">
                  <a:pos x="91" y="21"/>
                </a:cxn>
                <a:cxn ang="0">
                  <a:pos x="87" y="0"/>
                </a:cxn>
                <a:cxn ang="0">
                  <a:pos x="87" y="0"/>
                </a:cxn>
              </a:cxnLst>
              <a:rect l="0" t="0" r="r" b="b"/>
              <a:pathLst>
                <a:path w="118" h="178">
                  <a:moveTo>
                    <a:pt x="87" y="0"/>
                  </a:moveTo>
                  <a:lnTo>
                    <a:pt x="110" y="11"/>
                  </a:lnTo>
                  <a:lnTo>
                    <a:pt x="118" y="37"/>
                  </a:lnTo>
                  <a:lnTo>
                    <a:pt x="91" y="48"/>
                  </a:lnTo>
                  <a:lnTo>
                    <a:pt x="103" y="75"/>
                  </a:lnTo>
                  <a:lnTo>
                    <a:pt x="75" y="97"/>
                  </a:lnTo>
                  <a:lnTo>
                    <a:pt x="75" y="116"/>
                  </a:lnTo>
                  <a:lnTo>
                    <a:pt x="48" y="138"/>
                  </a:lnTo>
                  <a:lnTo>
                    <a:pt x="19" y="138"/>
                  </a:lnTo>
                  <a:lnTo>
                    <a:pt x="15" y="178"/>
                  </a:lnTo>
                  <a:lnTo>
                    <a:pt x="0" y="136"/>
                  </a:lnTo>
                  <a:lnTo>
                    <a:pt x="11" y="97"/>
                  </a:lnTo>
                  <a:lnTo>
                    <a:pt x="35" y="93"/>
                  </a:lnTo>
                  <a:lnTo>
                    <a:pt x="42" y="58"/>
                  </a:lnTo>
                  <a:lnTo>
                    <a:pt x="62" y="72"/>
                  </a:lnTo>
                  <a:lnTo>
                    <a:pt x="60" y="33"/>
                  </a:lnTo>
                  <a:lnTo>
                    <a:pt x="91" y="21"/>
                  </a:lnTo>
                  <a:lnTo>
                    <a:pt x="87" y="0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96" name="Freeform 376"/>
            <p:cNvSpPr>
              <a:spLocks/>
            </p:cNvSpPr>
            <p:nvPr/>
          </p:nvSpPr>
          <p:spPr bwMode="auto">
            <a:xfrm>
              <a:off x="1809" y="3174"/>
              <a:ext cx="100" cy="14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6" y="95"/>
                </a:cxn>
                <a:cxn ang="0">
                  <a:pos x="72" y="296"/>
                </a:cxn>
                <a:cxn ang="0">
                  <a:pos x="128" y="260"/>
                </a:cxn>
                <a:cxn ang="0">
                  <a:pos x="128" y="79"/>
                </a:cxn>
                <a:cxn ang="0">
                  <a:pos x="20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00" h="296">
                  <a:moveTo>
                    <a:pt x="0" y="0"/>
                  </a:moveTo>
                  <a:lnTo>
                    <a:pt x="56" y="95"/>
                  </a:lnTo>
                  <a:lnTo>
                    <a:pt x="72" y="296"/>
                  </a:lnTo>
                  <a:lnTo>
                    <a:pt x="128" y="260"/>
                  </a:lnTo>
                  <a:lnTo>
                    <a:pt x="128" y="79"/>
                  </a:lnTo>
                  <a:lnTo>
                    <a:pt x="20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97" name="Freeform 377"/>
            <p:cNvSpPr>
              <a:spLocks/>
            </p:cNvSpPr>
            <p:nvPr/>
          </p:nvSpPr>
          <p:spPr bwMode="auto">
            <a:xfrm>
              <a:off x="1988" y="3174"/>
              <a:ext cx="104" cy="1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2" y="95"/>
                </a:cxn>
                <a:cxn ang="0">
                  <a:pos x="72" y="217"/>
                </a:cxn>
                <a:cxn ang="0">
                  <a:pos x="130" y="196"/>
                </a:cxn>
                <a:cxn ang="0">
                  <a:pos x="130" y="95"/>
                </a:cxn>
                <a:cxn ang="0">
                  <a:pos x="208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08" h="217">
                  <a:moveTo>
                    <a:pt x="0" y="0"/>
                  </a:moveTo>
                  <a:lnTo>
                    <a:pt x="72" y="95"/>
                  </a:lnTo>
                  <a:lnTo>
                    <a:pt x="72" y="217"/>
                  </a:lnTo>
                  <a:lnTo>
                    <a:pt x="130" y="196"/>
                  </a:lnTo>
                  <a:lnTo>
                    <a:pt x="130" y="95"/>
                  </a:lnTo>
                  <a:lnTo>
                    <a:pt x="208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98" name="Freeform 378"/>
            <p:cNvSpPr>
              <a:spLocks/>
            </p:cNvSpPr>
            <p:nvPr/>
          </p:nvSpPr>
          <p:spPr bwMode="auto">
            <a:xfrm>
              <a:off x="873" y="3579"/>
              <a:ext cx="565" cy="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9" y="4"/>
                </a:cxn>
                <a:cxn ang="0">
                  <a:pos x="1126" y="29"/>
                </a:cxn>
                <a:cxn ang="0">
                  <a:pos x="6" y="25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129" h="29">
                  <a:moveTo>
                    <a:pt x="0" y="0"/>
                  </a:moveTo>
                  <a:lnTo>
                    <a:pt x="1129" y="4"/>
                  </a:lnTo>
                  <a:lnTo>
                    <a:pt x="1126" y="29"/>
                  </a:lnTo>
                  <a:lnTo>
                    <a:pt x="6" y="2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99" name="Freeform 379"/>
            <p:cNvSpPr>
              <a:spLocks/>
            </p:cNvSpPr>
            <p:nvPr/>
          </p:nvSpPr>
          <p:spPr bwMode="auto">
            <a:xfrm>
              <a:off x="148" y="3392"/>
              <a:ext cx="329" cy="198"/>
            </a:xfrm>
            <a:custGeom>
              <a:avLst/>
              <a:gdLst/>
              <a:ahLst/>
              <a:cxnLst>
                <a:cxn ang="0">
                  <a:pos x="144" y="307"/>
                </a:cxn>
                <a:cxn ang="0">
                  <a:pos x="80" y="272"/>
                </a:cxn>
                <a:cxn ang="0">
                  <a:pos x="27" y="239"/>
                </a:cxn>
                <a:cxn ang="0">
                  <a:pos x="24" y="192"/>
                </a:cxn>
                <a:cxn ang="0">
                  <a:pos x="72" y="204"/>
                </a:cxn>
                <a:cxn ang="0">
                  <a:pos x="72" y="167"/>
                </a:cxn>
                <a:cxn ang="0">
                  <a:pos x="84" y="159"/>
                </a:cxn>
                <a:cxn ang="0">
                  <a:pos x="76" y="134"/>
                </a:cxn>
                <a:cxn ang="0">
                  <a:pos x="101" y="117"/>
                </a:cxn>
                <a:cxn ang="0">
                  <a:pos x="51" y="68"/>
                </a:cxn>
                <a:cxn ang="0">
                  <a:pos x="0" y="31"/>
                </a:cxn>
                <a:cxn ang="0">
                  <a:pos x="4" y="0"/>
                </a:cxn>
                <a:cxn ang="0">
                  <a:pos x="37" y="22"/>
                </a:cxn>
                <a:cxn ang="0">
                  <a:pos x="51" y="10"/>
                </a:cxn>
                <a:cxn ang="0">
                  <a:pos x="74" y="33"/>
                </a:cxn>
                <a:cxn ang="0">
                  <a:pos x="109" y="37"/>
                </a:cxn>
                <a:cxn ang="0">
                  <a:pos x="144" y="18"/>
                </a:cxn>
                <a:cxn ang="0">
                  <a:pos x="154" y="45"/>
                </a:cxn>
                <a:cxn ang="0">
                  <a:pos x="134" y="82"/>
                </a:cxn>
                <a:cxn ang="0">
                  <a:pos x="167" y="84"/>
                </a:cxn>
                <a:cxn ang="0">
                  <a:pos x="175" y="115"/>
                </a:cxn>
                <a:cxn ang="0">
                  <a:pos x="130" y="146"/>
                </a:cxn>
                <a:cxn ang="0">
                  <a:pos x="167" y="167"/>
                </a:cxn>
                <a:cxn ang="0">
                  <a:pos x="155" y="198"/>
                </a:cxn>
                <a:cxn ang="0">
                  <a:pos x="200" y="185"/>
                </a:cxn>
                <a:cxn ang="0">
                  <a:pos x="204" y="227"/>
                </a:cxn>
                <a:cxn ang="0">
                  <a:pos x="245" y="218"/>
                </a:cxn>
                <a:cxn ang="0">
                  <a:pos x="262" y="177"/>
                </a:cxn>
                <a:cxn ang="0">
                  <a:pos x="287" y="173"/>
                </a:cxn>
                <a:cxn ang="0">
                  <a:pos x="307" y="134"/>
                </a:cxn>
                <a:cxn ang="0">
                  <a:pos x="350" y="173"/>
                </a:cxn>
                <a:cxn ang="0">
                  <a:pos x="326" y="183"/>
                </a:cxn>
                <a:cxn ang="0">
                  <a:pos x="313" y="216"/>
                </a:cxn>
                <a:cxn ang="0">
                  <a:pos x="289" y="229"/>
                </a:cxn>
                <a:cxn ang="0">
                  <a:pos x="284" y="258"/>
                </a:cxn>
                <a:cxn ang="0">
                  <a:pos x="328" y="295"/>
                </a:cxn>
                <a:cxn ang="0">
                  <a:pos x="307" y="322"/>
                </a:cxn>
                <a:cxn ang="0">
                  <a:pos x="367" y="313"/>
                </a:cxn>
                <a:cxn ang="0">
                  <a:pos x="394" y="280"/>
                </a:cxn>
                <a:cxn ang="0">
                  <a:pos x="439" y="280"/>
                </a:cxn>
                <a:cxn ang="0">
                  <a:pos x="460" y="227"/>
                </a:cxn>
                <a:cxn ang="0">
                  <a:pos x="466" y="282"/>
                </a:cxn>
                <a:cxn ang="0">
                  <a:pos x="499" y="256"/>
                </a:cxn>
                <a:cxn ang="0">
                  <a:pos x="532" y="291"/>
                </a:cxn>
                <a:cxn ang="0">
                  <a:pos x="565" y="250"/>
                </a:cxn>
                <a:cxn ang="0">
                  <a:pos x="594" y="282"/>
                </a:cxn>
                <a:cxn ang="0">
                  <a:pos x="623" y="274"/>
                </a:cxn>
                <a:cxn ang="0">
                  <a:pos x="604" y="315"/>
                </a:cxn>
                <a:cxn ang="0">
                  <a:pos x="658" y="315"/>
                </a:cxn>
                <a:cxn ang="0">
                  <a:pos x="648" y="361"/>
                </a:cxn>
                <a:cxn ang="0">
                  <a:pos x="621" y="386"/>
                </a:cxn>
                <a:cxn ang="0">
                  <a:pos x="565" y="386"/>
                </a:cxn>
                <a:cxn ang="0">
                  <a:pos x="433" y="398"/>
                </a:cxn>
                <a:cxn ang="0">
                  <a:pos x="330" y="384"/>
                </a:cxn>
                <a:cxn ang="0">
                  <a:pos x="284" y="398"/>
                </a:cxn>
                <a:cxn ang="0">
                  <a:pos x="247" y="377"/>
                </a:cxn>
                <a:cxn ang="0">
                  <a:pos x="181" y="373"/>
                </a:cxn>
                <a:cxn ang="0">
                  <a:pos x="194" y="330"/>
                </a:cxn>
                <a:cxn ang="0">
                  <a:pos x="144" y="307"/>
                </a:cxn>
                <a:cxn ang="0">
                  <a:pos x="144" y="307"/>
                </a:cxn>
              </a:cxnLst>
              <a:rect l="0" t="0" r="r" b="b"/>
              <a:pathLst>
                <a:path w="658" h="398">
                  <a:moveTo>
                    <a:pt x="144" y="307"/>
                  </a:moveTo>
                  <a:lnTo>
                    <a:pt x="80" y="272"/>
                  </a:lnTo>
                  <a:lnTo>
                    <a:pt x="27" y="239"/>
                  </a:lnTo>
                  <a:lnTo>
                    <a:pt x="24" y="192"/>
                  </a:lnTo>
                  <a:lnTo>
                    <a:pt x="72" y="204"/>
                  </a:lnTo>
                  <a:lnTo>
                    <a:pt x="72" y="167"/>
                  </a:lnTo>
                  <a:lnTo>
                    <a:pt x="84" y="159"/>
                  </a:lnTo>
                  <a:lnTo>
                    <a:pt x="76" y="134"/>
                  </a:lnTo>
                  <a:lnTo>
                    <a:pt x="101" y="117"/>
                  </a:lnTo>
                  <a:lnTo>
                    <a:pt x="51" y="68"/>
                  </a:lnTo>
                  <a:lnTo>
                    <a:pt x="0" y="31"/>
                  </a:lnTo>
                  <a:lnTo>
                    <a:pt x="4" y="0"/>
                  </a:lnTo>
                  <a:lnTo>
                    <a:pt x="37" y="22"/>
                  </a:lnTo>
                  <a:lnTo>
                    <a:pt x="51" y="10"/>
                  </a:lnTo>
                  <a:lnTo>
                    <a:pt x="74" y="33"/>
                  </a:lnTo>
                  <a:lnTo>
                    <a:pt x="109" y="37"/>
                  </a:lnTo>
                  <a:lnTo>
                    <a:pt x="144" y="18"/>
                  </a:lnTo>
                  <a:lnTo>
                    <a:pt x="154" y="45"/>
                  </a:lnTo>
                  <a:lnTo>
                    <a:pt x="134" y="82"/>
                  </a:lnTo>
                  <a:lnTo>
                    <a:pt x="167" y="84"/>
                  </a:lnTo>
                  <a:lnTo>
                    <a:pt x="175" y="115"/>
                  </a:lnTo>
                  <a:lnTo>
                    <a:pt x="130" y="146"/>
                  </a:lnTo>
                  <a:lnTo>
                    <a:pt x="167" y="167"/>
                  </a:lnTo>
                  <a:lnTo>
                    <a:pt x="155" y="198"/>
                  </a:lnTo>
                  <a:lnTo>
                    <a:pt x="200" y="185"/>
                  </a:lnTo>
                  <a:lnTo>
                    <a:pt x="204" y="227"/>
                  </a:lnTo>
                  <a:lnTo>
                    <a:pt x="245" y="218"/>
                  </a:lnTo>
                  <a:lnTo>
                    <a:pt x="262" y="177"/>
                  </a:lnTo>
                  <a:lnTo>
                    <a:pt x="287" y="173"/>
                  </a:lnTo>
                  <a:lnTo>
                    <a:pt x="307" y="134"/>
                  </a:lnTo>
                  <a:lnTo>
                    <a:pt x="350" y="173"/>
                  </a:lnTo>
                  <a:lnTo>
                    <a:pt x="326" y="183"/>
                  </a:lnTo>
                  <a:lnTo>
                    <a:pt x="313" y="216"/>
                  </a:lnTo>
                  <a:lnTo>
                    <a:pt x="289" y="229"/>
                  </a:lnTo>
                  <a:lnTo>
                    <a:pt x="284" y="258"/>
                  </a:lnTo>
                  <a:lnTo>
                    <a:pt x="328" y="295"/>
                  </a:lnTo>
                  <a:lnTo>
                    <a:pt x="307" y="322"/>
                  </a:lnTo>
                  <a:lnTo>
                    <a:pt x="367" y="313"/>
                  </a:lnTo>
                  <a:lnTo>
                    <a:pt x="394" y="280"/>
                  </a:lnTo>
                  <a:lnTo>
                    <a:pt x="439" y="280"/>
                  </a:lnTo>
                  <a:lnTo>
                    <a:pt x="460" y="227"/>
                  </a:lnTo>
                  <a:lnTo>
                    <a:pt x="466" y="282"/>
                  </a:lnTo>
                  <a:lnTo>
                    <a:pt x="499" y="256"/>
                  </a:lnTo>
                  <a:lnTo>
                    <a:pt x="532" y="291"/>
                  </a:lnTo>
                  <a:lnTo>
                    <a:pt x="565" y="250"/>
                  </a:lnTo>
                  <a:lnTo>
                    <a:pt x="594" y="282"/>
                  </a:lnTo>
                  <a:lnTo>
                    <a:pt x="623" y="274"/>
                  </a:lnTo>
                  <a:lnTo>
                    <a:pt x="604" y="315"/>
                  </a:lnTo>
                  <a:lnTo>
                    <a:pt x="658" y="315"/>
                  </a:lnTo>
                  <a:lnTo>
                    <a:pt x="648" y="361"/>
                  </a:lnTo>
                  <a:lnTo>
                    <a:pt x="621" y="386"/>
                  </a:lnTo>
                  <a:lnTo>
                    <a:pt x="565" y="386"/>
                  </a:lnTo>
                  <a:lnTo>
                    <a:pt x="433" y="398"/>
                  </a:lnTo>
                  <a:lnTo>
                    <a:pt x="330" y="384"/>
                  </a:lnTo>
                  <a:lnTo>
                    <a:pt x="284" y="398"/>
                  </a:lnTo>
                  <a:lnTo>
                    <a:pt x="247" y="377"/>
                  </a:lnTo>
                  <a:lnTo>
                    <a:pt x="181" y="373"/>
                  </a:lnTo>
                  <a:lnTo>
                    <a:pt x="194" y="330"/>
                  </a:lnTo>
                  <a:lnTo>
                    <a:pt x="144" y="307"/>
                  </a:lnTo>
                  <a:lnTo>
                    <a:pt x="144" y="30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500" name="Freeform 380"/>
            <p:cNvSpPr>
              <a:spLocks/>
            </p:cNvSpPr>
            <p:nvPr/>
          </p:nvSpPr>
          <p:spPr bwMode="auto">
            <a:xfrm>
              <a:off x="177" y="3291"/>
              <a:ext cx="90" cy="117"/>
            </a:xfrm>
            <a:custGeom>
              <a:avLst/>
              <a:gdLst/>
              <a:ahLst/>
              <a:cxnLst>
                <a:cxn ang="0">
                  <a:pos x="127" y="0"/>
                </a:cxn>
                <a:cxn ang="0">
                  <a:pos x="117" y="32"/>
                </a:cxn>
                <a:cxn ang="0">
                  <a:pos x="78" y="47"/>
                </a:cxn>
                <a:cxn ang="0">
                  <a:pos x="97" y="61"/>
                </a:cxn>
                <a:cxn ang="0">
                  <a:pos x="84" y="90"/>
                </a:cxn>
                <a:cxn ang="0">
                  <a:pos x="97" y="119"/>
                </a:cxn>
                <a:cxn ang="0">
                  <a:pos x="86" y="158"/>
                </a:cxn>
                <a:cxn ang="0">
                  <a:pos x="37" y="146"/>
                </a:cxn>
                <a:cxn ang="0">
                  <a:pos x="0" y="175"/>
                </a:cxn>
                <a:cxn ang="0">
                  <a:pos x="28" y="181"/>
                </a:cxn>
                <a:cxn ang="0">
                  <a:pos x="45" y="179"/>
                </a:cxn>
                <a:cxn ang="0">
                  <a:pos x="61" y="200"/>
                </a:cxn>
                <a:cxn ang="0">
                  <a:pos x="86" y="187"/>
                </a:cxn>
                <a:cxn ang="0">
                  <a:pos x="101" y="210"/>
                </a:cxn>
                <a:cxn ang="0">
                  <a:pos x="138" y="208"/>
                </a:cxn>
                <a:cxn ang="0">
                  <a:pos x="162" y="235"/>
                </a:cxn>
                <a:cxn ang="0">
                  <a:pos x="181" y="202"/>
                </a:cxn>
                <a:cxn ang="0">
                  <a:pos x="154" y="179"/>
                </a:cxn>
                <a:cxn ang="0">
                  <a:pos x="152" y="150"/>
                </a:cxn>
                <a:cxn ang="0">
                  <a:pos x="132" y="125"/>
                </a:cxn>
                <a:cxn ang="0">
                  <a:pos x="148" y="109"/>
                </a:cxn>
                <a:cxn ang="0">
                  <a:pos x="129" y="82"/>
                </a:cxn>
                <a:cxn ang="0">
                  <a:pos x="144" y="70"/>
                </a:cxn>
                <a:cxn ang="0">
                  <a:pos x="132" y="49"/>
                </a:cxn>
                <a:cxn ang="0">
                  <a:pos x="171" y="45"/>
                </a:cxn>
                <a:cxn ang="0">
                  <a:pos x="177" y="16"/>
                </a:cxn>
                <a:cxn ang="0">
                  <a:pos x="148" y="24"/>
                </a:cxn>
                <a:cxn ang="0">
                  <a:pos x="127" y="0"/>
                </a:cxn>
                <a:cxn ang="0">
                  <a:pos x="127" y="0"/>
                </a:cxn>
              </a:cxnLst>
              <a:rect l="0" t="0" r="r" b="b"/>
              <a:pathLst>
                <a:path w="181" h="235">
                  <a:moveTo>
                    <a:pt x="127" y="0"/>
                  </a:moveTo>
                  <a:lnTo>
                    <a:pt x="117" y="32"/>
                  </a:lnTo>
                  <a:lnTo>
                    <a:pt x="78" y="47"/>
                  </a:lnTo>
                  <a:lnTo>
                    <a:pt x="97" y="61"/>
                  </a:lnTo>
                  <a:lnTo>
                    <a:pt x="84" y="90"/>
                  </a:lnTo>
                  <a:lnTo>
                    <a:pt x="97" y="119"/>
                  </a:lnTo>
                  <a:lnTo>
                    <a:pt x="86" y="158"/>
                  </a:lnTo>
                  <a:lnTo>
                    <a:pt x="37" y="146"/>
                  </a:lnTo>
                  <a:lnTo>
                    <a:pt x="0" y="175"/>
                  </a:lnTo>
                  <a:lnTo>
                    <a:pt x="28" y="181"/>
                  </a:lnTo>
                  <a:lnTo>
                    <a:pt x="45" y="179"/>
                  </a:lnTo>
                  <a:lnTo>
                    <a:pt x="61" y="200"/>
                  </a:lnTo>
                  <a:lnTo>
                    <a:pt x="86" y="187"/>
                  </a:lnTo>
                  <a:lnTo>
                    <a:pt x="101" y="210"/>
                  </a:lnTo>
                  <a:lnTo>
                    <a:pt x="138" y="208"/>
                  </a:lnTo>
                  <a:lnTo>
                    <a:pt x="162" y="235"/>
                  </a:lnTo>
                  <a:lnTo>
                    <a:pt x="181" y="202"/>
                  </a:lnTo>
                  <a:lnTo>
                    <a:pt x="154" y="179"/>
                  </a:lnTo>
                  <a:lnTo>
                    <a:pt x="152" y="150"/>
                  </a:lnTo>
                  <a:lnTo>
                    <a:pt x="132" y="125"/>
                  </a:lnTo>
                  <a:lnTo>
                    <a:pt x="148" y="109"/>
                  </a:lnTo>
                  <a:lnTo>
                    <a:pt x="129" y="82"/>
                  </a:lnTo>
                  <a:lnTo>
                    <a:pt x="144" y="70"/>
                  </a:lnTo>
                  <a:lnTo>
                    <a:pt x="132" y="49"/>
                  </a:lnTo>
                  <a:lnTo>
                    <a:pt x="171" y="45"/>
                  </a:lnTo>
                  <a:lnTo>
                    <a:pt x="177" y="16"/>
                  </a:lnTo>
                  <a:lnTo>
                    <a:pt x="148" y="24"/>
                  </a:lnTo>
                  <a:lnTo>
                    <a:pt x="127" y="0"/>
                  </a:lnTo>
                  <a:lnTo>
                    <a:pt x="12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501" name="Freeform 381"/>
            <p:cNvSpPr>
              <a:spLocks/>
            </p:cNvSpPr>
            <p:nvPr/>
          </p:nvSpPr>
          <p:spPr bwMode="auto">
            <a:xfrm>
              <a:off x="268" y="3340"/>
              <a:ext cx="55" cy="50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21" y="28"/>
                </a:cxn>
                <a:cxn ang="0">
                  <a:pos x="31" y="64"/>
                </a:cxn>
                <a:cxn ang="0">
                  <a:pos x="0" y="78"/>
                </a:cxn>
                <a:cxn ang="0">
                  <a:pos x="21" y="99"/>
                </a:cxn>
                <a:cxn ang="0">
                  <a:pos x="56" y="70"/>
                </a:cxn>
                <a:cxn ang="0">
                  <a:pos x="78" y="94"/>
                </a:cxn>
                <a:cxn ang="0">
                  <a:pos x="85" y="62"/>
                </a:cxn>
                <a:cxn ang="0">
                  <a:pos x="111" y="61"/>
                </a:cxn>
                <a:cxn ang="0">
                  <a:pos x="99" y="30"/>
                </a:cxn>
                <a:cxn ang="0">
                  <a:pos x="70" y="31"/>
                </a:cxn>
                <a:cxn ang="0">
                  <a:pos x="64" y="0"/>
                </a:cxn>
                <a:cxn ang="0">
                  <a:pos x="64" y="0"/>
                </a:cxn>
              </a:cxnLst>
              <a:rect l="0" t="0" r="r" b="b"/>
              <a:pathLst>
                <a:path w="111" h="99">
                  <a:moveTo>
                    <a:pt x="64" y="0"/>
                  </a:moveTo>
                  <a:lnTo>
                    <a:pt x="21" y="28"/>
                  </a:lnTo>
                  <a:lnTo>
                    <a:pt x="31" y="64"/>
                  </a:lnTo>
                  <a:lnTo>
                    <a:pt x="0" y="78"/>
                  </a:lnTo>
                  <a:lnTo>
                    <a:pt x="21" y="99"/>
                  </a:lnTo>
                  <a:lnTo>
                    <a:pt x="56" y="70"/>
                  </a:lnTo>
                  <a:lnTo>
                    <a:pt x="78" y="94"/>
                  </a:lnTo>
                  <a:lnTo>
                    <a:pt x="85" y="62"/>
                  </a:lnTo>
                  <a:lnTo>
                    <a:pt x="111" y="61"/>
                  </a:lnTo>
                  <a:lnTo>
                    <a:pt x="99" y="30"/>
                  </a:lnTo>
                  <a:lnTo>
                    <a:pt x="70" y="31"/>
                  </a:lnTo>
                  <a:lnTo>
                    <a:pt x="64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502" name="Freeform 382"/>
            <p:cNvSpPr>
              <a:spLocks/>
            </p:cNvSpPr>
            <p:nvPr/>
          </p:nvSpPr>
          <p:spPr bwMode="auto">
            <a:xfrm>
              <a:off x="253" y="3407"/>
              <a:ext cx="95" cy="82"/>
            </a:xfrm>
            <a:custGeom>
              <a:avLst/>
              <a:gdLst/>
              <a:ahLst/>
              <a:cxnLst>
                <a:cxn ang="0">
                  <a:pos x="75" y="78"/>
                </a:cxn>
                <a:cxn ang="0">
                  <a:pos x="52" y="37"/>
                </a:cxn>
                <a:cxn ang="0">
                  <a:pos x="25" y="64"/>
                </a:cxn>
                <a:cxn ang="0">
                  <a:pos x="4" y="45"/>
                </a:cxn>
                <a:cxn ang="0">
                  <a:pos x="0" y="29"/>
                </a:cxn>
                <a:cxn ang="0">
                  <a:pos x="44" y="16"/>
                </a:cxn>
                <a:cxn ang="0">
                  <a:pos x="64" y="0"/>
                </a:cxn>
                <a:cxn ang="0">
                  <a:pos x="85" y="14"/>
                </a:cxn>
                <a:cxn ang="0">
                  <a:pos x="122" y="41"/>
                </a:cxn>
                <a:cxn ang="0">
                  <a:pos x="134" y="14"/>
                </a:cxn>
                <a:cxn ang="0">
                  <a:pos x="163" y="8"/>
                </a:cxn>
                <a:cxn ang="0">
                  <a:pos x="161" y="31"/>
                </a:cxn>
                <a:cxn ang="0">
                  <a:pos x="190" y="57"/>
                </a:cxn>
                <a:cxn ang="0">
                  <a:pos x="159" y="68"/>
                </a:cxn>
                <a:cxn ang="0">
                  <a:pos x="161" y="130"/>
                </a:cxn>
                <a:cxn ang="0">
                  <a:pos x="105" y="163"/>
                </a:cxn>
                <a:cxn ang="0">
                  <a:pos x="75" y="78"/>
                </a:cxn>
                <a:cxn ang="0">
                  <a:pos x="75" y="78"/>
                </a:cxn>
              </a:cxnLst>
              <a:rect l="0" t="0" r="r" b="b"/>
              <a:pathLst>
                <a:path w="190" h="163">
                  <a:moveTo>
                    <a:pt x="75" y="78"/>
                  </a:moveTo>
                  <a:lnTo>
                    <a:pt x="52" y="37"/>
                  </a:lnTo>
                  <a:lnTo>
                    <a:pt x="25" y="64"/>
                  </a:lnTo>
                  <a:lnTo>
                    <a:pt x="4" y="45"/>
                  </a:lnTo>
                  <a:lnTo>
                    <a:pt x="0" y="29"/>
                  </a:lnTo>
                  <a:lnTo>
                    <a:pt x="44" y="16"/>
                  </a:lnTo>
                  <a:lnTo>
                    <a:pt x="64" y="0"/>
                  </a:lnTo>
                  <a:lnTo>
                    <a:pt x="85" y="14"/>
                  </a:lnTo>
                  <a:lnTo>
                    <a:pt x="122" y="41"/>
                  </a:lnTo>
                  <a:lnTo>
                    <a:pt x="134" y="14"/>
                  </a:lnTo>
                  <a:lnTo>
                    <a:pt x="163" y="8"/>
                  </a:lnTo>
                  <a:lnTo>
                    <a:pt x="161" y="31"/>
                  </a:lnTo>
                  <a:lnTo>
                    <a:pt x="190" y="57"/>
                  </a:lnTo>
                  <a:lnTo>
                    <a:pt x="159" y="68"/>
                  </a:lnTo>
                  <a:lnTo>
                    <a:pt x="161" y="130"/>
                  </a:lnTo>
                  <a:lnTo>
                    <a:pt x="105" y="163"/>
                  </a:lnTo>
                  <a:lnTo>
                    <a:pt x="75" y="78"/>
                  </a:lnTo>
                  <a:lnTo>
                    <a:pt x="75" y="7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503" name="Freeform 383"/>
            <p:cNvSpPr>
              <a:spLocks/>
            </p:cNvSpPr>
            <p:nvPr/>
          </p:nvSpPr>
          <p:spPr bwMode="auto">
            <a:xfrm>
              <a:off x="360" y="3389"/>
              <a:ext cx="159" cy="136"/>
            </a:xfrm>
            <a:custGeom>
              <a:avLst/>
              <a:gdLst/>
              <a:ahLst/>
              <a:cxnLst>
                <a:cxn ang="0">
                  <a:pos x="0" y="206"/>
                </a:cxn>
                <a:cxn ang="0">
                  <a:pos x="16" y="159"/>
                </a:cxn>
                <a:cxn ang="0">
                  <a:pos x="45" y="159"/>
                </a:cxn>
                <a:cxn ang="0">
                  <a:pos x="45" y="125"/>
                </a:cxn>
                <a:cxn ang="0">
                  <a:pos x="58" y="113"/>
                </a:cxn>
                <a:cxn ang="0">
                  <a:pos x="101" y="92"/>
                </a:cxn>
                <a:cxn ang="0">
                  <a:pos x="134" y="111"/>
                </a:cxn>
                <a:cxn ang="0">
                  <a:pos x="148" y="72"/>
                </a:cxn>
                <a:cxn ang="0">
                  <a:pos x="208" y="86"/>
                </a:cxn>
                <a:cxn ang="0">
                  <a:pos x="183" y="41"/>
                </a:cxn>
                <a:cxn ang="0">
                  <a:pos x="218" y="41"/>
                </a:cxn>
                <a:cxn ang="0">
                  <a:pos x="227" y="16"/>
                </a:cxn>
                <a:cxn ang="0">
                  <a:pos x="251" y="24"/>
                </a:cxn>
                <a:cxn ang="0">
                  <a:pos x="274" y="0"/>
                </a:cxn>
                <a:cxn ang="0">
                  <a:pos x="289" y="28"/>
                </a:cxn>
                <a:cxn ang="0">
                  <a:pos x="315" y="28"/>
                </a:cxn>
                <a:cxn ang="0">
                  <a:pos x="299" y="66"/>
                </a:cxn>
                <a:cxn ang="0">
                  <a:pos x="319" y="103"/>
                </a:cxn>
                <a:cxn ang="0">
                  <a:pos x="289" y="123"/>
                </a:cxn>
                <a:cxn ang="0">
                  <a:pos x="297" y="173"/>
                </a:cxn>
                <a:cxn ang="0">
                  <a:pos x="256" y="192"/>
                </a:cxn>
                <a:cxn ang="0">
                  <a:pos x="251" y="220"/>
                </a:cxn>
                <a:cxn ang="0">
                  <a:pos x="256" y="274"/>
                </a:cxn>
                <a:cxn ang="0">
                  <a:pos x="229" y="237"/>
                </a:cxn>
                <a:cxn ang="0">
                  <a:pos x="200" y="204"/>
                </a:cxn>
                <a:cxn ang="0">
                  <a:pos x="187" y="233"/>
                </a:cxn>
                <a:cxn ang="0">
                  <a:pos x="157" y="204"/>
                </a:cxn>
                <a:cxn ang="0">
                  <a:pos x="136" y="220"/>
                </a:cxn>
                <a:cxn ang="0">
                  <a:pos x="117" y="189"/>
                </a:cxn>
                <a:cxn ang="0">
                  <a:pos x="84" y="206"/>
                </a:cxn>
                <a:cxn ang="0">
                  <a:pos x="66" y="183"/>
                </a:cxn>
                <a:cxn ang="0">
                  <a:pos x="41" y="216"/>
                </a:cxn>
                <a:cxn ang="0">
                  <a:pos x="33" y="191"/>
                </a:cxn>
                <a:cxn ang="0">
                  <a:pos x="0" y="206"/>
                </a:cxn>
                <a:cxn ang="0">
                  <a:pos x="0" y="206"/>
                </a:cxn>
              </a:cxnLst>
              <a:rect l="0" t="0" r="r" b="b"/>
              <a:pathLst>
                <a:path w="319" h="274">
                  <a:moveTo>
                    <a:pt x="0" y="206"/>
                  </a:moveTo>
                  <a:lnTo>
                    <a:pt x="16" y="159"/>
                  </a:lnTo>
                  <a:lnTo>
                    <a:pt x="45" y="159"/>
                  </a:lnTo>
                  <a:lnTo>
                    <a:pt x="45" y="125"/>
                  </a:lnTo>
                  <a:lnTo>
                    <a:pt x="58" y="113"/>
                  </a:lnTo>
                  <a:lnTo>
                    <a:pt x="101" y="92"/>
                  </a:lnTo>
                  <a:lnTo>
                    <a:pt x="134" y="111"/>
                  </a:lnTo>
                  <a:lnTo>
                    <a:pt x="148" y="72"/>
                  </a:lnTo>
                  <a:lnTo>
                    <a:pt x="208" y="86"/>
                  </a:lnTo>
                  <a:lnTo>
                    <a:pt x="183" y="41"/>
                  </a:lnTo>
                  <a:lnTo>
                    <a:pt x="218" y="41"/>
                  </a:lnTo>
                  <a:lnTo>
                    <a:pt x="227" y="16"/>
                  </a:lnTo>
                  <a:lnTo>
                    <a:pt x="251" y="24"/>
                  </a:lnTo>
                  <a:lnTo>
                    <a:pt x="274" y="0"/>
                  </a:lnTo>
                  <a:lnTo>
                    <a:pt x="289" y="28"/>
                  </a:lnTo>
                  <a:lnTo>
                    <a:pt x="315" y="28"/>
                  </a:lnTo>
                  <a:lnTo>
                    <a:pt x="299" y="66"/>
                  </a:lnTo>
                  <a:lnTo>
                    <a:pt x="319" y="103"/>
                  </a:lnTo>
                  <a:lnTo>
                    <a:pt x="289" y="123"/>
                  </a:lnTo>
                  <a:lnTo>
                    <a:pt x="297" y="173"/>
                  </a:lnTo>
                  <a:lnTo>
                    <a:pt x="256" y="192"/>
                  </a:lnTo>
                  <a:lnTo>
                    <a:pt x="251" y="220"/>
                  </a:lnTo>
                  <a:lnTo>
                    <a:pt x="256" y="274"/>
                  </a:lnTo>
                  <a:lnTo>
                    <a:pt x="229" y="237"/>
                  </a:lnTo>
                  <a:lnTo>
                    <a:pt x="200" y="204"/>
                  </a:lnTo>
                  <a:lnTo>
                    <a:pt x="187" y="233"/>
                  </a:lnTo>
                  <a:lnTo>
                    <a:pt x="157" y="204"/>
                  </a:lnTo>
                  <a:lnTo>
                    <a:pt x="136" y="220"/>
                  </a:lnTo>
                  <a:lnTo>
                    <a:pt x="117" y="189"/>
                  </a:lnTo>
                  <a:lnTo>
                    <a:pt x="84" y="206"/>
                  </a:lnTo>
                  <a:lnTo>
                    <a:pt x="66" y="183"/>
                  </a:lnTo>
                  <a:lnTo>
                    <a:pt x="41" y="216"/>
                  </a:lnTo>
                  <a:lnTo>
                    <a:pt x="33" y="191"/>
                  </a:lnTo>
                  <a:lnTo>
                    <a:pt x="0" y="206"/>
                  </a:lnTo>
                  <a:lnTo>
                    <a:pt x="0" y="20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504" name="Freeform 384"/>
            <p:cNvSpPr>
              <a:spLocks/>
            </p:cNvSpPr>
            <p:nvPr/>
          </p:nvSpPr>
          <p:spPr bwMode="auto">
            <a:xfrm>
              <a:off x="526" y="3458"/>
              <a:ext cx="177" cy="144"/>
            </a:xfrm>
            <a:custGeom>
              <a:avLst/>
              <a:gdLst/>
              <a:ahLst/>
              <a:cxnLst>
                <a:cxn ang="0">
                  <a:pos x="29" y="248"/>
                </a:cxn>
                <a:cxn ang="0">
                  <a:pos x="0" y="169"/>
                </a:cxn>
                <a:cxn ang="0">
                  <a:pos x="49" y="181"/>
                </a:cxn>
                <a:cxn ang="0">
                  <a:pos x="66" y="212"/>
                </a:cxn>
                <a:cxn ang="0">
                  <a:pos x="91" y="194"/>
                </a:cxn>
                <a:cxn ang="0">
                  <a:pos x="119" y="217"/>
                </a:cxn>
                <a:cxn ang="0">
                  <a:pos x="142" y="183"/>
                </a:cxn>
                <a:cxn ang="0">
                  <a:pos x="117" y="157"/>
                </a:cxn>
                <a:cxn ang="0">
                  <a:pos x="64" y="144"/>
                </a:cxn>
                <a:cxn ang="0">
                  <a:pos x="64" y="107"/>
                </a:cxn>
                <a:cxn ang="0">
                  <a:pos x="86" y="99"/>
                </a:cxn>
                <a:cxn ang="0">
                  <a:pos x="103" y="118"/>
                </a:cxn>
                <a:cxn ang="0">
                  <a:pos x="146" y="107"/>
                </a:cxn>
                <a:cxn ang="0">
                  <a:pos x="183" y="136"/>
                </a:cxn>
                <a:cxn ang="0">
                  <a:pos x="219" y="107"/>
                </a:cxn>
                <a:cxn ang="0">
                  <a:pos x="217" y="78"/>
                </a:cxn>
                <a:cxn ang="0">
                  <a:pos x="142" y="54"/>
                </a:cxn>
                <a:cxn ang="0">
                  <a:pos x="136" y="27"/>
                </a:cxn>
                <a:cxn ang="0">
                  <a:pos x="169" y="18"/>
                </a:cxn>
                <a:cxn ang="0">
                  <a:pos x="185" y="39"/>
                </a:cxn>
                <a:cxn ang="0">
                  <a:pos x="219" y="12"/>
                </a:cxn>
                <a:cxn ang="0">
                  <a:pos x="249" y="0"/>
                </a:cxn>
                <a:cxn ang="0">
                  <a:pos x="264" y="31"/>
                </a:cxn>
                <a:cxn ang="0">
                  <a:pos x="297" y="8"/>
                </a:cxn>
                <a:cxn ang="0">
                  <a:pos x="334" y="21"/>
                </a:cxn>
                <a:cxn ang="0">
                  <a:pos x="353" y="45"/>
                </a:cxn>
                <a:cxn ang="0">
                  <a:pos x="316" y="68"/>
                </a:cxn>
                <a:cxn ang="0">
                  <a:pos x="334" y="115"/>
                </a:cxn>
                <a:cxn ang="0">
                  <a:pos x="320" y="128"/>
                </a:cxn>
                <a:cxn ang="0">
                  <a:pos x="344" y="165"/>
                </a:cxn>
                <a:cxn ang="0">
                  <a:pos x="336" y="188"/>
                </a:cxn>
                <a:cxn ang="0">
                  <a:pos x="287" y="169"/>
                </a:cxn>
                <a:cxn ang="0">
                  <a:pos x="283" y="214"/>
                </a:cxn>
                <a:cxn ang="0">
                  <a:pos x="318" y="235"/>
                </a:cxn>
                <a:cxn ang="0">
                  <a:pos x="351" y="268"/>
                </a:cxn>
                <a:cxn ang="0">
                  <a:pos x="324" y="272"/>
                </a:cxn>
                <a:cxn ang="0">
                  <a:pos x="280" y="245"/>
                </a:cxn>
                <a:cxn ang="0">
                  <a:pos x="274" y="281"/>
                </a:cxn>
                <a:cxn ang="0">
                  <a:pos x="250" y="270"/>
                </a:cxn>
                <a:cxn ang="0">
                  <a:pos x="229" y="289"/>
                </a:cxn>
                <a:cxn ang="0">
                  <a:pos x="208" y="260"/>
                </a:cxn>
                <a:cxn ang="0">
                  <a:pos x="153" y="285"/>
                </a:cxn>
                <a:cxn ang="0">
                  <a:pos x="124" y="270"/>
                </a:cxn>
                <a:cxn ang="0">
                  <a:pos x="84" y="254"/>
                </a:cxn>
                <a:cxn ang="0">
                  <a:pos x="29" y="248"/>
                </a:cxn>
                <a:cxn ang="0">
                  <a:pos x="29" y="248"/>
                </a:cxn>
              </a:cxnLst>
              <a:rect l="0" t="0" r="r" b="b"/>
              <a:pathLst>
                <a:path w="353" h="289">
                  <a:moveTo>
                    <a:pt x="29" y="248"/>
                  </a:moveTo>
                  <a:lnTo>
                    <a:pt x="0" y="169"/>
                  </a:lnTo>
                  <a:lnTo>
                    <a:pt x="49" y="181"/>
                  </a:lnTo>
                  <a:lnTo>
                    <a:pt x="66" y="212"/>
                  </a:lnTo>
                  <a:lnTo>
                    <a:pt x="91" y="194"/>
                  </a:lnTo>
                  <a:lnTo>
                    <a:pt x="119" y="217"/>
                  </a:lnTo>
                  <a:lnTo>
                    <a:pt x="142" y="183"/>
                  </a:lnTo>
                  <a:lnTo>
                    <a:pt x="117" y="157"/>
                  </a:lnTo>
                  <a:lnTo>
                    <a:pt x="64" y="144"/>
                  </a:lnTo>
                  <a:lnTo>
                    <a:pt x="64" y="107"/>
                  </a:lnTo>
                  <a:lnTo>
                    <a:pt x="86" y="99"/>
                  </a:lnTo>
                  <a:lnTo>
                    <a:pt x="103" y="118"/>
                  </a:lnTo>
                  <a:lnTo>
                    <a:pt x="146" y="107"/>
                  </a:lnTo>
                  <a:lnTo>
                    <a:pt x="183" y="136"/>
                  </a:lnTo>
                  <a:lnTo>
                    <a:pt x="219" y="107"/>
                  </a:lnTo>
                  <a:lnTo>
                    <a:pt x="217" y="78"/>
                  </a:lnTo>
                  <a:lnTo>
                    <a:pt x="142" y="54"/>
                  </a:lnTo>
                  <a:lnTo>
                    <a:pt x="136" y="27"/>
                  </a:lnTo>
                  <a:lnTo>
                    <a:pt x="169" y="18"/>
                  </a:lnTo>
                  <a:lnTo>
                    <a:pt x="185" y="39"/>
                  </a:lnTo>
                  <a:lnTo>
                    <a:pt x="219" y="12"/>
                  </a:lnTo>
                  <a:lnTo>
                    <a:pt x="249" y="0"/>
                  </a:lnTo>
                  <a:lnTo>
                    <a:pt x="264" y="31"/>
                  </a:lnTo>
                  <a:lnTo>
                    <a:pt x="297" y="8"/>
                  </a:lnTo>
                  <a:lnTo>
                    <a:pt x="334" y="21"/>
                  </a:lnTo>
                  <a:lnTo>
                    <a:pt x="353" y="45"/>
                  </a:lnTo>
                  <a:lnTo>
                    <a:pt x="316" y="68"/>
                  </a:lnTo>
                  <a:lnTo>
                    <a:pt x="334" y="115"/>
                  </a:lnTo>
                  <a:lnTo>
                    <a:pt x="320" y="128"/>
                  </a:lnTo>
                  <a:lnTo>
                    <a:pt x="344" y="165"/>
                  </a:lnTo>
                  <a:lnTo>
                    <a:pt x="336" y="188"/>
                  </a:lnTo>
                  <a:lnTo>
                    <a:pt x="287" y="169"/>
                  </a:lnTo>
                  <a:lnTo>
                    <a:pt x="283" y="214"/>
                  </a:lnTo>
                  <a:lnTo>
                    <a:pt x="318" y="235"/>
                  </a:lnTo>
                  <a:lnTo>
                    <a:pt x="351" y="268"/>
                  </a:lnTo>
                  <a:lnTo>
                    <a:pt x="324" y="272"/>
                  </a:lnTo>
                  <a:lnTo>
                    <a:pt x="280" y="245"/>
                  </a:lnTo>
                  <a:lnTo>
                    <a:pt x="274" y="281"/>
                  </a:lnTo>
                  <a:lnTo>
                    <a:pt x="250" y="270"/>
                  </a:lnTo>
                  <a:lnTo>
                    <a:pt x="229" y="289"/>
                  </a:lnTo>
                  <a:lnTo>
                    <a:pt x="208" y="260"/>
                  </a:lnTo>
                  <a:lnTo>
                    <a:pt x="153" y="285"/>
                  </a:lnTo>
                  <a:lnTo>
                    <a:pt x="124" y="270"/>
                  </a:lnTo>
                  <a:lnTo>
                    <a:pt x="84" y="254"/>
                  </a:lnTo>
                  <a:lnTo>
                    <a:pt x="29" y="248"/>
                  </a:lnTo>
                  <a:lnTo>
                    <a:pt x="29" y="24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505" name="Freeform 385"/>
            <p:cNvSpPr>
              <a:spLocks/>
            </p:cNvSpPr>
            <p:nvPr/>
          </p:nvSpPr>
          <p:spPr bwMode="auto">
            <a:xfrm>
              <a:off x="546" y="3393"/>
              <a:ext cx="123" cy="95"/>
            </a:xfrm>
            <a:custGeom>
              <a:avLst/>
              <a:gdLst/>
              <a:ahLst/>
              <a:cxnLst>
                <a:cxn ang="0">
                  <a:pos x="29" y="132"/>
                </a:cxn>
                <a:cxn ang="0">
                  <a:pos x="29" y="105"/>
                </a:cxn>
                <a:cxn ang="0">
                  <a:pos x="58" y="91"/>
                </a:cxn>
                <a:cxn ang="0">
                  <a:pos x="58" y="70"/>
                </a:cxn>
                <a:cxn ang="0">
                  <a:pos x="70" y="51"/>
                </a:cxn>
                <a:cxn ang="0">
                  <a:pos x="95" y="47"/>
                </a:cxn>
                <a:cxn ang="0">
                  <a:pos x="116" y="53"/>
                </a:cxn>
                <a:cxn ang="0">
                  <a:pos x="120" y="8"/>
                </a:cxn>
                <a:cxn ang="0">
                  <a:pos x="153" y="45"/>
                </a:cxn>
                <a:cxn ang="0">
                  <a:pos x="167" y="0"/>
                </a:cxn>
                <a:cxn ang="0">
                  <a:pos x="190" y="29"/>
                </a:cxn>
                <a:cxn ang="0">
                  <a:pos x="219" y="8"/>
                </a:cxn>
                <a:cxn ang="0">
                  <a:pos x="244" y="58"/>
                </a:cxn>
                <a:cxn ang="0">
                  <a:pos x="217" y="74"/>
                </a:cxn>
                <a:cxn ang="0">
                  <a:pos x="225" y="95"/>
                </a:cxn>
                <a:cxn ang="0">
                  <a:pos x="206" y="91"/>
                </a:cxn>
                <a:cxn ang="0">
                  <a:pos x="180" y="68"/>
                </a:cxn>
                <a:cxn ang="0">
                  <a:pos x="155" y="95"/>
                </a:cxn>
                <a:cxn ang="0">
                  <a:pos x="116" y="87"/>
                </a:cxn>
                <a:cxn ang="0">
                  <a:pos x="93" y="111"/>
                </a:cxn>
                <a:cxn ang="0">
                  <a:pos x="56" y="124"/>
                </a:cxn>
                <a:cxn ang="0">
                  <a:pos x="46" y="165"/>
                </a:cxn>
                <a:cxn ang="0">
                  <a:pos x="29" y="190"/>
                </a:cxn>
                <a:cxn ang="0">
                  <a:pos x="0" y="175"/>
                </a:cxn>
                <a:cxn ang="0">
                  <a:pos x="25" y="150"/>
                </a:cxn>
                <a:cxn ang="0">
                  <a:pos x="29" y="132"/>
                </a:cxn>
                <a:cxn ang="0">
                  <a:pos x="29" y="132"/>
                </a:cxn>
              </a:cxnLst>
              <a:rect l="0" t="0" r="r" b="b"/>
              <a:pathLst>
                <a:path w="244" h="190">
                  <a:moveTo>
                    <a:pt x="29" y="132"/>
                  </a:moveTo>
                  <a:lnTo>
                    <a:pt x="29" y="105"/>
                  </a:lnTo>
                  <a:lnTo>
                    <a:pt x="58" y="91"/>
                  </a:lnTo>
                  <a:lnTo>
                    <a:pt x="58" y="70"/>
                  </a:lnTo>
                  <a:lnTo>
                    <a:pt x="70" y="51"/>
                  </a:lnTo>
                  <a:lnTo>
                    <a:pt x="95" y="47"/>
                  </a:lnTo>
                  <a:lnTo>
                    <a:pt x="116" y="53"/>
                  </a:lnTo>
                  <a:lnTo>
                    <a:pt x="120" y="8"/>
                  </a:lnTo>
                  <a:lnTo>
                    <a:pt x="153" y="45"/>
                  </a:lnTo>
                  <a:lnTo>
                    <a:pt x="167" y="0"/>
                  </a:lnTo>
                  <a:lnTo>
                    <a:pt x="190" y="29"/>
                  </a:lnTo>
                  <a:lnTo>
                    <a:pt x="219" y="8"/>
                  </a:lnTo>
                  <a:lnTo>
                    <a:pt x="244" y="58"/>
                  </a:lnTo>
                  <a:lnTo>
                    <a:pt x="217" y="74"/>
                  </a:lnTo>
                  <a:lnTo>
                    <a:pt x="225" y="95"/>
                  </a:lnTo>
                  <a:lnTo>
                    <a:pt x="206" y="91"/>
                  </a:lnTo>
                  <a:lnTo>
                    <a:pt x="180" y="68"/>
                  </a:lnTo>
                  <a:lnTo>
                    <a:pt x="155" y="95"/>
                  </a:lnTo>
                  <a:lnTo>
                    <a:pt x="116" y="87"/>
                  </a:lnTo>
                  <a:lnTo>
                    <a:pt x="93" y="111"/>
                  </a:lnTo>
                  <a:lnTo>
                    <a:pt x="56" y="124"/>
                  </a:lnTo>
                  <a:lnTo>
                    <a:pt x="46" y="165"/>
                  </a:lnTo>
                  <a:lnTo>
                    <a:pt x="29" y="190"/>
                  </a:lnTo>
                  <a:lnTo>
                    <a:pt x="0" y="175"/>
                  </a:lnTo>
                  <a:lnTo>
                    <a:pt x="25" y="150"/>
                  </a:lnTo>
                  <a:lnTo>
                    <a:pt x="29" y="132"/>
                  </a:lnTo>
                  <a:lnTo>
                    <a:pt x="29" y="13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506" name="Freeform 386"/>
            <p:cNvSpPr>
              <a:spLocks/>
            </p:cNvSpPr>
            <p:nvPr/>
          </p:nvSpPr>
          <p:spPr bwMode="auto">
            <a:xfrm>
              <a:off x="578" y="3280"/>
              <a:ext cx="122" cy="119"/>
            </a:xfrm>
            <a:custGeom>
              <a:avLst/>
              <a:gdLst/>
              <a:ahLst/>
              <a:cxnLst>
                <a:cxn ang="0">
                  <a:pos x="41" y="175"/>
                </a:cxn>
                <a:cxn ang="0">
                  <a:pos x="85" y="140"/>
                </a:cxn>
                <a:cxn ang="0">
                  <a:pos x="114" y="161"/>
                </a:cxn>
                <a:cxn ang="0">
                  <a:pos x="147" y="144"/>
                </a:cxn>
                <a:cxn ang="0">
                  <a:pos x="163" y="171"/>
                </a:cxn>
                <a:cxn ang="0">
                  <a:pos x="190" y="150"/>
                </a:cxn>
                <a:cxn ang="0">
                  <a:pos x="208" y="171"/>
                </a:cxn>
                <a:cxn ang="0">
                  <a:pos x="223" y="146"/>
                </a:cxn>
                <a:cxn ang="0">
                  <a:pos x="223" y="117"/>
                </a:cxn>
                <a:cxn ang="0">
                  <a:pos x="243" y="84"/>
                </a:cxn>
                <a:cxn ang="0">
                  <a:pos x="215" y="60"/>
                </a:cxn>
                <a:cxn ang="0">
                  <a:pos x="219" y="29"/>
                </a:cxn>
                <a:cxn ang="0">
                  <a:pos x="192" y="0"/>
                </a:cxn>
                <a:cxn ang="0">
                  <a:pos x="192" y="51"/>
                </a:cxn>
                <a:cxn ang="0">
                  <a:pos x="210" y="91"/>
                </a:cxn>
                <a:cxn ang="0">
                  <a:pos x="194" y="111"/>
                </a:cxn>
                <a:cxn ang="0">
                  <a:pos x="169" y="97"/>
                </a:cxn>
                <a:cxn ang="0">
                  <a:pos x="153" y="109"/>
                </a:cxn>
                <a:cxn ang="0">
                  <a:pos x="132" y="84"/>
                </a:cxn>
                <a:cxn ang="0">
                  <a:pos x="118" y="103"/>
                </a:cxn>
                <a:cxn ang="0">
                  <a:pos x="112" y="93"/>
                </a:cxn>
                <a:cxn ang="0">
                  <a:pos x="66" y="93"/>
                </a:cxn>
                <a:cxn ang="0">
                  <a:pos x="47" y="124"/>
                </a:cxn>
                <a:cxn ang="0">
                  <a:pos x="25" y="117"/>
                </a:cxn>
                <a:cxn ang="0">
                  <a:pos x="37" y="146"/>
                </a:cxn>
                <a:cxn ang="0">
                  <a:pos x="4" y="159"/>
                </a:cxn>
                <a:cxn ang="0">
                  <a:pos x="10" y="182"/>
                </a:cxn>
                <a:cxn ang="0">
                  <a:pos x="0" y="204"/>
                </a:cxn>
                <a:cxn ang="0">
                  <a:pos x="10" y="227"/>
                </a:cxn>
                <a:cxn ang="0">
                  <a:pos x="37" y="239"/>
                </a:cxn>
                <a:cxn ang="0">
                  <a:pos x="37" y="206"/>
                </a:cxn>
                <a:cxn ang="0">
                  <a:pos x="74" y="188"/>
                </a:cxn>
                <a:cxn ang="0">
                  <a:pos x="41" y="175"/>
                </a:cxn>
                <a:cxn ang="0">
                  <a:pos x="41" y="175"/>
                </a:cxn>
              </a:cxnLst>
              <a:rect l="0" t="0" r="r" b="b"/>
              <a:pathLst>
                <a:path w="243" h="239">
                  <a:moveTo>
                    <a:pt x="41" y="175"/>
                  </a:moveTo>
                  <a:lnTo>
                    <a:pt x="85" y="140"/>
                  </a:lnTo>
                  <a:lnTo>
                    <a:pt x="114" y="161"/>
                  </a:lnTo>
                  <a:lnTo>
                    <a:pt x="147" y="144"/>
                  </a:lnTo>
                  <a:lnTo>
                    <a:pt x="163" y="171"/>
                  </a:lnTo>
                  <a:lnTo>
                    <a:pt x="190" y="150"/>
                  </a:lnTo>
                  <a:lnTo>
                    <a:pt x="208" y="171"/>
                  </a:lnTo>
                  <a:lnTo>
                    <a:pt x="223" y="146"/>
                  </a:lnTo>
                  <a:lnTo>
                    <a:pt x="223" y="117"/>
                  </a:lnTo>
                  <a:lnTo>
                    <a:pt x="243" y="84"/>
                  </a:lnTo>
                  <a:lnTo>
                    <a:pt x="215" y="60"/>
                  </a:lnTo>
                  <a:lnTo>
                    <a:pt x="219" y="29"/>
                  </a:lnTo>
                  <a:lnTo>
                    <a:pt x="192" y="0"/>
                  </a:lnTo>
                  <a:lnTo>
                    <a:pt x="192" y="51"/>
                  </a:lnTo>
                  <a:lnTo>
                    <a:pt x="210" y="91"/>
                  </a:lnTo>
                  <a:lnTo>
                    <a:pt x="194" y="111"/>
                  </a:lnTo>
                  <a:lnTo>
                    <a:pt x="169" y="97"/>
                  </a:lnTo>
                  <a:lnTo>
                    <a:pt x="153" y="109"/>
                  </a:lnTo>
                  <a:lnTo>
                    <a:pt x="132" y="84"/>
                  </a:lnTo>
                  <a:lnTo>
                    <a:pt x="118" y="103"/>
                  </a:lnTo>
                  <a:lnTo>
                    <a:pt x="112" y="93"/>
                  </a:lnTo>
                  <a:lnTo>
                    <a:pt x="66" y="93"/>
                  </a:lnTo>
                  <a:lnTo>
                    <a:pt x="47" y="124"/>
                  </a:lnTo>
                  <a:lnTo>
                    <a:pt x="25" y="117"/>
                  </a:lnTo>
                  <a:lnTo>
                    <a:pt x="37" y="146"/>
                  </a:lnTo>
                  <a:lnTo>
                    <a:pt x="4" y="159"/>
                  </a:lnTo>
                  <a:lnTo>
                    <a:pt x="10" y="182"/>
                  </a:lnTo>
                  <a:lnTo>
                    <a:pt x="0" y="204"/>
                  </a:lnTo>
                  <a:lnTo>
                    <a:pt x="10" y="227"/>
                  </a:lnTo>
                  <a:lnTo>
                    <a:pt x="37" y="239"/>
                  </a:lnTo>
                  <a:lnTo>
                    <a:pt x="37" y="206"/>
                  </a:lnTo>
                  <a:lnTo>
                    <a:pt x="74" y="188"/>
                  </a:lnTo>
                  <a:lnTo>
                    <a:pt x="41" y="175"/>
                  </a:lnTo>
                  <a:lnTo>
                    <a:pt x="41" y="17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507" name="Freeform 387"/>
            <p:cNvSpPr>
              <a:spLocks/>
            </p:cNvSpPr>
            <p:nvPr/>
          </p:nvSpPr>
          <p:spPr bwMode="auto">
            <a:xfrm>
              <a:off x="342" y="3330"/>
              <a:ext cx="190" cy="90"/>
            </a:xfrm>
            <a:custGeom>
              <a:avLst/>
              <a:gdLst/>
              <a:ahLst/>
              <a:cxnLst>
                <a:cxn ang="0">
                  <a:pos x="35" y="76"/>
                </a:cxn>
                <a:cxn ang="0">
                  <a:pos x="22" y="105"/>
                </a:cxn>
                <a:cxn ang="0">
                  <a:pos x="0" y="97"/>
                </a:cxn>
                <a:cxn ang="0">
                  <a:pos x="6" y="142"/>
                </a:cxn>
                <a:cxn ang="0">
                  <a:pos x="45" y="155"/>
                </a:cxn>
                <a:cxn ang="0">
                  <a:pos x="72" y="179"/>
                </a:cxn>
                <a:cxn ang="0">
                  <a:pos x="90" y="159"/>
                </a:cxn>
                <a:cxn ang="0">
                  <a:pos x="115" y="175"/>
                </a:cxn>
                <a:cxn ang="0">
                  <a:pos x="165" y="180"/>
                </a:cxn>
                <a:cxn ang="0">
                  <a:pos x="177" y="151"/>
                </a:cxn>
                <a:cxn ang="0">
                  <a:pos x="218" y="144"/>
                </a:cxn>
                <a:cxn ang="0">
                  <a:pos x="235" y="118"/>
                </a:cxn>
                <a:cxn ang="0">
                  <a:pos x="268" y="128"/>
                </a:cxn>
                <a:cxn ang="0">
                  <a:pos x="286" y="97"/>
                </a:cxn>
                <a:cxn ang="0">
                  <a:pos x="348" y="101"/>
                </a:cxn>
                <a:cxn ang="0">
                  <a:pos x="381" y="51"/>
                </a:cxn>
                <a:cxn ang="0">
                  <a:pos x="340" y="58"/>
                </a:cxn>
                <a:cxn ang="0">
                  <a:pos x="326" y="41"/>
                </a:cxn>
                <a:cxn ang="0">
                  <a:pos x="288" y="54"/>
                </a:cxn>
                <a:cxn ang="0">
                  <a:pos x="284" y="18"/>
                </a:cxn>
                <a:cxn ang="0">
                  <a:pos x="255" y="29"/>
                </a:cxn>
                <a:cxn ang="0">
                  <a:pos x="241" y="58"/>
                </a:cxn>
                <a:cxn ang="0">
                  <a:pos x="224" y="87"/>
                </a:cxn>
                <a:cxn ang="0">
                  <a:pos x="183" y="95"/>
                </a:cxn>
                <a:cxn ang="0">
                  <a:pos x="167" y="111"/>
                </a:cxn>
                <a:cxn ang="0">
                  <a:pos x="154" y="64"/>
                </a:cxn>
                <a:cxn ang="0">
                  <a:pos x="177" y="45"/>
                </a:cxn>
                <a:cxn ang="0">
                  <a:pos x="158" y="23"/>
                </a:cxn>
                <a:cxn ang="0">
                  <a:pos x="125" y="0"/>
                </a:cxn>
                <a:cxn ang="0">
                  <a:pos x="117" y="39"/>
                </a:cxn>
                <a:cxn ang="0">
                  <a:pos x="88" y="27"/>
                </a:cxn>
                <a:cxn ang="0">
                  <a:pos x="90" y="47"/>
                </a:cxn>
                <a:cxn ang="0">
                  <a:pos x="45" y="45"/>
                </a:cxn>
                <a:cxn ang="0">
                  <a:pos x="64" y="68"/>
                </a:cxn>
                <a:cxn ang="0">
                  <a:pos x="35" y="76"/>
                </a:cxn>
                <a:cxn ang="0">
                  <a:pos x="35" y="76"/>
                </a:cxn>
              </a:cxnLst>
              <a:rect l="0" t="0" r="r" b="b"/>
              <a:pathLst>
                <a:path w="381" h="180">
                  <a:moveTo>
                    <a:pt x="35" y="76"/>
                  </a:moveTo>
                  <a:lnTo>
                    <a:pt x="22" y="105"/>
                  </a:lnTo>
                  <a:lnTo>
                    <a:pt x="0" y="97"/>
                  </a:lnTo>
                  <a:lnTo>
                    <a:pt x="6" y="142"/>
                  </a:lnTo>
                  <a:lnTo>
                    <a:pt x="45" y="155"/>
                  </a:lnTo>
                  <a:lnTo>
                    <a:pt x="72" y="179"/>
                  </a:lnTo>
                  <a:lnTo>
                    <a:pt x="90" y="159"/>
                  </a:lnTo>
                  <a:lnTo>
                    <a:pt x="115" y="175"/>
                  </a:lnTo>
                  <a:lnTo>
                    <a:pt x="165" y="180"/>
                  </a:lnTo>
                  <a:lnTo>
                    <a:pt x="177" y="151"/>
                  </a:lnTo>
                  <a:lnTo>
                    <a:pt x="218" y="144"/>
                  </a:lnTo>
                  <a:lnTo>
                    <a:pt x="235" y="118"/>
                  </a:lnTo>
                  <a:lnTo>
                    <a:pt x="268" y="128"/>
                  </a:lnTo>
                  <a:lnTo>
                    <a:pt x="286" y="97"/>
                  </a:lnTo>
                  <a:lnTo>
                    <a:pt x="348" y="101"/>
                  </a:lnTo>
                  <a:lnTo>
                    <a:pt x="381" y="51"/>
                  </a:lnTo>
                  <a:lnTo>
                    <a:pt x="340" y="58"/>
                  </a:lnTo>
                  <a:lnTo>
                    <a:pt x="326" y="41"/>
                  </a:lnTo>
                  <a:lnTo>
                    <a:pt x="288" y="54"/>
                  </a:lnTo>
                  <a:lnTo>
                    <a:pt x="284" y="18"/>
                  </a:lnTo>
                  <a:lnTo>
                    <a:pt x="255" y="29"/>
                  </a:lnTo>
                  <a:lnTo>
                    <a:pt x="241" y="58"/>
                  </a:lnTo>
                  <a:lnTo>
                    <a:pt x="224" y="87"/>
                  </a:lnTo>
                  <a:lnTo>
                    <a:pt x="183" y="95"/>
                  </a:lnTo>
                  <a:lnTo>
                    <a:pt x="167" y="111"/>
                  </a:lnTo>
                  <a:lnTo>
                    <a:pt x="154" y="64"/>
                  </a:lnTo>
                  <a:lnTo>
                    <a:pt x="177" y="45"/>
                  </a:lnTo>
                  <a:lnTo>
                    <a:pt x="158" y="23"/>
                  </a:lnTo>
                  <a:lnTo>
                    <a:pt x="125" y="0"/>
                  </a:lnTo>
                  <a:lnTo>
                    <a:pt x="117" y="39"/>
                  </a:lnTo>
                  <a:lnTo>
                    <a:pt x="88" y="27"/>
                  </a:lnTo>
                  <a:lnTo>
                    <a:pt x="90" y="47"/>
                  </a:lnTo>
                  <a:lnTo>
                    <a:pt x="45" y="45"/>
                  </a:lnTo>
                  <a:lnTo>
                    <a:pt x="64" y="68"/>
                  </a:lnTo>
                  <a:lnTo>
                    <a:pt x="35" y="76"/>
                  </a:lnTo>
                  <a:lnTo>
                    <a:pt x="35" y="7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508" name="Freeform 388"/>
            <p:cNvSpPr>
              <a:spLocks/>
            </p:cNvSpPr>
            <p:nvPr/>
          </p:nvSpPr>
          <p:spPr bwMode="auto">
            <a:xfrm>
              <a:off x="500" y="3447"/>
              <a:ext cx="59" cy="151"/>
            </a:xfrm>
            <a:custGeom>
              <a:avLst/>
              <a:gdLst/>
              <a:ahLst/>
              <a:cxnLst>
                <a:cxn ang="0">
                  <a:pos x="39" y="87"/>
                </a:cxn>
                <a:cxn ang="0">
                  <a:pos x="9" y="122"/>
                </a:cxn>
                <a:cxn ang="0">
                  <a:pos x="44" y="143"/>
                </a:cxn>
                <a:cxn ang="0">
                  <a:pos x="9" y="165"/>
                </a:cxn>
                <a:cxn ang="0">
                  <a:pos x="35" y="198"/>
                </a:cxn>
                <a:cxn ang="0">
                  <a:pos x="9" y="209"/>
                </a:cxn>
                <a:cxn ang="0">
                  <a:pos x="0" y="242"/>
                </a:cxn>
                <a:cxn ang="0">
                  <a:pos x="6" y="281"/>
                </a:cxn>
                <a:cxn ang="0">
                  <a:pos x="50" y="302"/>
                </a:cxn>
                <a:cxn ang="0">
                  <a:pos x="37" y="258"/>
                </a:cxn>
                <a:cxn ang="0">
                  <a:pos x="50" y="233"/>
                </a:cxn>
                <a:cxn ang="0">
                  <a:pos x="97" y="225"/>
                </a:cxn>
                <a:cxn ang="0">
                  <a:pos x="73" y="178"/>
                </a:cxn>
                <a:cxn ang="0">
                  <a:pos x="85" y="132"/>
                </a:cxn>
                <a:cxn ang="0">
                  <a:pos x="118" y="124"/>
                </a:cxn>
                <a:cxn ang="0">
                  <a:pos x="73" y="99"/>
                </a:cxn>
                <a:cxn ang="0">
                  <a:pos x="66" y="62"/>
                </a:cxn>
                <a:cxn ang="0">
                  <a:pos x="56" y="0"/>
                </a:cxn>
                <a:cxn ang="0">
                  <a:pos x="23" y="23"/>
                </a:cxn>
                <a:cxn ang="0">
                  <a:pos x="39" y="56"/>
                </a:cxn>
                <a:cxn ang="0">
                  <a:pos x="15" y="70"/>
                </a:cxn>
                <a:cxn ang="0">
                  <a:pos x="39" y="87"/>
                </a:cxn>
                <a:cxn ang="0">
                  <a:pos x="39" y="87"/>
                </a:cxn>
              </a:cxnLst>
              <a:rect l="0" t="0" r="r" b="b"/>
              <a:pathLst>
                <a:path w="118" h="302">
                  <a:moveTo>
                    <a:pt x="39" y="87"/>
                  </a:moveTo>
                  <a:lnTo>
                    <a:pt x="9" y="122"/>
                  </a:lnTo>
                  <a:lnTo>
                    <a:pt x="44" y="143"/>
                  </a:lnTo>
                  <a:lnTo>
                    <a:pt x="9" y="165"/>
                  </a:lnTo>
                  <a:lnTo>
                    <a:pt x="35" y="198"/>
                  </a:lnTo>
                  <a:lnTo>
                    <a:pt x="9" y="209"/>
                  </a:lnTo>
                  <a:lnTo>
                    <a:pt x="0" y="242"/>
                  </a:lnTo>
                  <a:lnTo>
                    <a:pt x="6" y="281"/>
                  </a:lnTo>
                  <a:lnTo>
                    <a:pt x="50" y="302"/>
                  </a:lnTo>
                  <a:lnTo>
                    <a:pt x="37" y="258"/>
                  </a:lnTo>
                  <a:lnTo>
                    <a:pt x="50" y="233"/>
                  </a:lnTo>
                  <a:lnTo>
                    <a:pt x="97" y="225"/>
                  </a:lnTo>
                  <a:lnTo>
                    <a:pt x="73" y="178"/>
                  </a:lnTo>
                  <a:lnTo>
                    <a:pt x="85" y="132"/>
                  </a:lnTo>
                  <a:lnTo>
                    <a:pt x="118" y="124"/>
                  </a:lnTo>
                  <a:lnTo>
                    <a:pt x="73" y="99"/>
                  </a:lnTo>
                  <a:lnTo>
                    <a:pt x="66" y="62"/>
                  </a:lnTo>
                  <a:lnTo>
                    <a:pt x="56" y="0"/>
                  </a:lnTo>
                  <a:lnTo>
                    <a:pt x="23" y="23"/>
                  </a:lnTo>
                  <a:lnTo>
                    <a:pt x="39" y="56"/>
                  </a:lnTo>
                  <a:lnTo>
                    <a:pt x="15" y="70"/>
                  </a:lnTo>
                  <a:lnTo>
                    <a:pt x="39" y="87"/>
                  </a:lnTo>
                  <a:lnTo>
                    <a:pt x="39" y="8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509" name="Freeform 389"/>
            <p:cNvSpPr>
              <a:spLocks/>
            </p:cNvSpPr>
            <p:nvPr/>
          </p:nvSpPr>
          <p:spPr bwMode="auto">
            <a:xfrm>
              <a:off x="1247" y="1748"/>
              <a:ext cx="88" cy="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240"/>
                </a:cxn>
                <a:cxn ang="0">
                  <a:pos x="177" y="239"/>
                </a:cxn>
                <a:cxn ang="0">
                  <a:pos x="171" y="1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7" h="240">
                  <a:moveTo>
                    <a:pt x="0" y="0"/>
                  </a:moveTo>
                  <a:lnTo>
                    <a:pt x="6" y="240"/>
                  </a:lnTo>
                  <a:lnTo>
                    <a:pt x="177" y="239"/>
                  </a:lnTo>
                  <a:lnTo>
                    <a:pt x="171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5E5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510" name="Freeform 390"/>
            <p:cNvSpPr>
              <a:spLocks/>
            </p:cNvSpPr>
            <p:nvPr/>
          </p:nvSpPr>
          <p:spPr bwMode="auto">
            <a:xfrm>
              <a:off x="1380" y="1747"/>
              <a:ext cx="92" cy="116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0" y="229"/>
                </a:cxn>
                <a:cxn ang="0">
                  <a:pos x="184" y="231"/>
                </a:cxn>
                <a:cxn ang="0">
                  <a:pos x="179" y="0"/>
                </a:cxn>
                <a:cxn ang="0">
                  <a:pos x="0" y="14"/>
                </a:cxn>
                <a:cxn ang="0">
                  <a:pos x="0" y="14"/>
                </a:cxn>
              </a:cxnLst>
              <a:rect l="0" t="0" r="r" b="b"/>
              <a:pathLst>
                <a:path w="184" h="231">
                  <a:moveTo>
                    <a:pt x="0" y="14"/>
                  </a:moveTo>
                  <a:lnTo>
                    <a:pt x="0" y="229"/>
                  </a:lnTo>
                  <a:lnTo>
                    <a:pt x="184" y="231"/>
                  </a:lnTo>
                  <a:lnTo>
                    <a:pt x="179" y="0"/>
                  </a:lnTo>
                  <a:lnTo>
                    <a:pt x="0" y="14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8989A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pic>
        <p:nvPicPr>
          <p:cNvPr id="5511" name="Picture 391" descr="C:\Documents and Settings\Таня\Мои документы\гифы\птицы\Птица1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928662" y="5429264"/>
            <a:ext cx="1238250" cy="990600"/>
          </a:xfrm>
          <a:prstGeom prst="rect">
            <a:avLst/>
          </a:prstGeom>
          <a:noFill/>
        </p:spPr>
      </p:pic>
      <p:sp>
        <p:nvSpPr>
          <p:cNvPr id="339" name="Номер слайда 33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CA170-486E-4393-97DC-1D8CE8ECFC2D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340" name="Управляющая кнопка: далее 339">
            <a:hlinkClick r:id="" action="ppaction://hlinkshowjump?jump=nextslide" highlightClick="1"/>
          </p:cNvPr>
          <p:cNvSpPr/>
          <p:nvPr/>
        </p:nvSpPr>
        <p:spPr>
          <a:xfrm>
            <a:off x="7929586" y="6143644"/>
            <a:ext cx="500066" cy="4286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1" name="Управляющая кнопка: назад 340">
            <a:hlinkClick r:id="" action="ppaction://hlinkshowjump?jump=previousslide" highlightClick="1"/>
          </p:cNvPr>
          <p:cNvSpPr/>
          <p:nvPr/>
        </p:nvSpPr>
        <p:spPr>
          <a:xfrm>
            <a:off x="428596" y="6215082"/>
            <a:ext cx="642942" cy="35719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b="1" dirty="0" smtClean="0"/>
              <a:t>Paint</a:t>
            </a:r>
            <a:endParaRPr lang="ru-RU" sz="7200" b="1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Графический редактор </a:t>
            </a:r>
            <a:r>
              <a:rPr lang="en-US" sz="2400" dirty="0" smtClean="0"/>
              <a:t>Paint</a:t>
            </a:r>
            <a:r>
              <a:rPr lang="ru-RU" sz="2400" dirty="0" smtClean="0"/>
              <a:t> (стандартная программа</a:t>
            </a:r>
            <a:r>
              <a:rPr lang="en-US" sz="2400" dirty="0" smtClean="0"/>
              <a:t> WINDOWS</a:t>
            </a:r>
            <a:r>
              <a:rPr lang="ru-RU" sz="2400" dirty="0" smtClean="0"/>
              <a:t>) является раствором. возможности</a:t>
            </a:r>
            <a:r>
              <a:rPr lang="en-US" sz="2400" dirty="0" smtClean="0"/>
              <a:t> Paint</a:t>
            </a:r>
            <a:r>
              <a:rPr lang="ru-RU" sz="2400" dirty="0" smtClean="0"/>
              <a:t>  очень ограничены, поэтому иллюстрации, создаваемые в этой программе не отличаются большой сложностью.</a:t>
            </a:r>
          </a:p>
          <a:p>
            <a:pPr>
              <a:buNone/>
            </a:pPr>
            <a:endParaRPr lang="ru-RU" sz="2400" dirty="0"/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14678" y="3107649"/>
            <a:ext cx="2714644" cy="3750351"/>
          </a:xfrm>
          <a:prstGeom prst="rect">
            <a:avLst/>
          </a:prstGeom>
          <a:noFill/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CA170-486E-4393-97DC-1D8CE8ECFC2D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7643834" y="6215082"/>
            <a:ext cx="714380" cy="42862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назад 8">
            <a:hlinkClick r:id="" action="ppaction://hlinkshowjump?jump=previousslide" highlightClick="1"/>
          </p:cNvPr>
          <p:cNvSpPr/>
          <p:nvPr/>
        </p:nvSpPr>
        <p:spPr>
          <a:xfrm>
            <a:off x="642910" y="6215082"/>
            <a:ext cx="714380" cy="42862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46"/>
          </a:xfrm>
        </p:spPr>
        <p:txBody>
          <a:bodyPr/>
          <a:lstStyle/>
          <a:p>
            <a:r>
              <a:rPr lang="ru-RU" dirty="0" smtClean="0"/>
              <a:t>ПРОГРАММА 3</a:t>
            </a:r>
            <a:r>
              <a:rPr lang="en-US" dirty="0" smtClean="0"/>
              <a:t>D Studio MAX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57158" y="857232"/>
            <a:ext cx="8258204" cy="1285883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Трехмерные образы реальных объектов следует создавать в программах трехмерного моделирования, например 3</a:t>
            </a:r>
            <a:r>
              <a:rPr lang="en-US" dirty="0" smtClean="0"/>
              <a:t>D Studio MAX</a:t>
            </a:r>
            <a:endParaRPr lang="ru-RU" dirty="0"/>
          </a:p>
        </p:txBody>
      </p:sp>
      <p:pic>
        <p:nvPicPr>
          <p:cNvPr id="4098" name="Picture 2" descr="C:\Documents and Settings\Таня\Мои документы\Таня\urlpreview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65293" y="2571744"/>
            <a:ext cx="3878673" cy="3071834"/>
          </a:xfrm>
          <a:prstGeom prst="rect">
            <a:avLst/>
          </a:prstGeom>
          <a:noFill/>
        </p:spPr>
      </p:pic>
      <p:pic>
        <p:nvPicPr>
          <p:cNvPr id="4099" name="Picture 3" descr="C:\Documents and Settings\Таня\Рабочий стол\267918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" y="2635448"/>
            <a:ext cx="4040188" cy="3030141"/>
          </a:xfrm>
          <a:prstGeom prst="rect">
            <a:avLst/>
          </a:prstGeom>
          <a:noFill/>
        </p:spPr>
      </p:pic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CA170-486E-4393-97DC-1D8CE8ECFC2D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7643834" y="6143644"/>
            <a:ext cx="714380" cy="42862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928794" y="6072206"/>
            <a:ext cx="5486400" cy="566738"/>
          </a:xfrm>
        </p:spPr>
        <p:txBody>
          <a:bodyPr>
            <a:noAutofit/>
          </a:bodyPr>
          <a:lstStyle/>
          <a:p>
            <a:pPr algn="ctr"/>
            <a:r>
              <a:rPr lang="ru-RU" sz="3200" u="sng" dirty="0" smtClean="0"/>
              <a:t>КОНЕЦ</a:t>
            </a:r>
            <a:endParaRPr lang="ru-RU" sz="3200" u="sng" dirty="0"/>
          </a:p>
        </p:txBody>
      </p:sp>
      <p:sp>
        <p:nvSpPr>
          <p:cNvPr id="10" name="Текст 9"/>
          <p:cNvSpPr>
            <a:spLocks noGrp="1"/>
          </p:cNvSpPr>
          <p:nvPr>
            <p:ph type="body" sz="half" idx="2"/>
          </p:nvPr>
        </p:nvSpPr>
        <p:spPr>
          <a:xfrm>
            <a:off x="285720" y="357166"/>
            <a:ext cx="8643998" cy="1000132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/>
              <a:t>Программы  </a:t>
            </a:r>
            <a:r>
              <a:rPr lang="en-US" sz="2400" dirty="0" err="1" smtClean="0"/>
              <a:t>CorelDRAW</a:t>
            </a:r>
            <a:r>
              <a:rPr lang="en-US" sz="2400" dirty="0" smtClean="0"/>
              <a:t>, Adobe Photoshop </a:t>
            </a:r>
            <a:r>
              <a:rPr lang="ru-RU" sz="2400" dirty="0" smtClean="0"/>
              <a:t>и</a:t>
            </a:r>
            <a:r>
              <a:rPr lang="en-US" sz="2400" dirty="0" smtClean="0"/>
              <a:t> 3D Studio MAX</a:t>
            </a:r>
            <a:r>
              <a:rPr lang="ru-RU" sz="2400" dirty="0" smtClean="0"/>
              <a:t>              используют компьютерные художники всего мира.</a:t>
            </a:r>
            <a:endParaRPr lang="ru-RU" sz="2400" dirty="0"/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488" y="1428736"/>
            <a:ext cx="3357586" cy="4705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Номер слайда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CA170-486E-4393-97DC-1D8CE8ECFC2D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</TotalTime>
  <Words>201</Words>
  <Application>Microsoft Office PowerPoint</Application>
  <PresentationFormat>Экран (4:3)</PresentationFormat>
  <Paragraphs>48</Paragraphs>
  <Slides>9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  <vt:variant>
        <vt:lpstr>Произвольные показы</vt:lpstr>
      </vt:variant>
      <vt:variant>
        <vt:i4>1</vt:i4>
      </vt:variant>
    </vt:vector>
  </HeadingPairs>
  <TitlesOfParts>
    <vt:vector size="11" baseType="lpstr">
      <vt:lpstr>Тема Office</vt:lpstr>
      <vt:lpstr>компьюторная графика</vt:lpstr>
      <vt:lpstr>компьюторная графика</vt:lpstr>
      <vt:lpstr>Программа CorelDRAW</vt:lpstr>
      <vt:lpstr>Программа Adobe Photoshop</vt:lpstr>
      <vt:lpstr>Ретуширование и  тоновая коррекция</vt:lpstr>
      <vt:lpstr>МОНТАЖ РИСУНКОВ</vt:lpstr>
      <vt:lpstr>Paint</vt:lpstr>
      <vt:lpstr>ПРОГРАММА 3D Studio MAX</vt:lpstr>
      <vt:lpstr>КОНЕЦ</vt:lpstr>
      <vt:lpstr>Произвольный показ 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компьюторная графика</dc:title>
  <dc:creator>Dzagalova</dc:creator>
  <cp:lastModifiedBy>Олег</cp:lastModifiedBy>
  <cp:revision>22</cp:revision>
  <dcterms:created xsi:type="dcterms:W3CDTF">2010-03-20T23:48:53Z</dcterms:created>
  <dcterms:modified xsi:type="dcterms:W3CDTF">2011-02-01T18:05:23Z</dcterms:modified>
</cp:coreProperties>
</file>