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59A740-7273-46A4-9CF2-D5215A2E3C0C}" type="datetimeFigureOut">
              <a:rPr lang="ru-RU" smtClean="0"/>
              <a:pPr/>
              <a:t>09.07.2012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E3C9-CD5D-4918-BF4F-EB5FF562B5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1214422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dirty="0" smtClean="0"/>
              <a:t>Ниагарский водопад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>
                  <a:solidFill>
                    <a:srgbClr val="002060"/>
                  </a:solidFill>
                </a:ln>
                <a:solidFill>
                  <a:srgbClr val="002060"/>
                </a:solidFill>
              </a:rPr>
              <a:t>Подготовила: Козлова Нина, ученица 7 класса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Ниагарский</a:t>
            </a:r>
            <a:r>
              <a:rPr lang="ru-RU" dirty="0" smtClean="0"/>
              <a:t> </a:t>
            </a:r>
            <a:r>
              <a:rPr lang="ru-RU" b="1" dirty="0" smtClean="0"/>
              <a:t>водопад</a:t>
            </a:r>
            <a:r>
              <a:rPr lang="ru-RU" dirty="0" smtClean="0"/>
              <a:t>— </a:t>
            </a:r>
            <a:r>
              <a:rPr lang="ru-RU" dirty="0"/>
              <a:t>общее название трёх </a:t>
            </a:r>
            <a:r>
              <a:rPr lang="ru-RU" b="1" dirty="0"/>
              <a:t>водопадов</a:t>
            </a:r>
            <a:r>
              <a:rPr lang="ru-RU" dirty="0"/>
              <a:t> на реке Ниагара, отделяющей американский штат Нью-Йорк от </a:t>
            </a:r>
            <a:r>
              <a:rPr lang="ru-RU" dirty="0" smtClean="0"/>
              <a:t>канадской. </a:t>
            </a:r>
            <a:r>
              <a:rPr lang="ru-RU" b="1" dirty="0" smtClean="0"/>
              <a:t>Ниагарский</a:t>
            </a:r>
            <a:r>
              <a:rPr lang="ru-RU" dirty="0" smtClean="0"/>
              <a:t> </a:t>
            </a:r>
            <a:r>
              <a:rPr lang="ru-RU" b="1" dirty="0"/>
              <a:t>водопад</a:t>
            </a:r>
            <a:r>
              <a:rPr lang="ru-RU" dirty="0"/>
              <a:t> - второй по величине </a:t>
            </a:r>
            <a:r>
              <a:rPr lang="ru-RU" b="1" dirty="0"/>
              <a:t>водопад</a:t>
            </a:r>
            <a:r>
              <a:rPr lang="ru-RU" dirty="0"/>
              <a:t> на земном шаре после </a:t>
            </a:r>
            <a:r>
              <a:rPr lang="ru-RU" b="1" dirty="0"/>
              <a:t>водопада</a:t>
            </a:r>
            <a:r>
              <a:rPr lang="ru-RU" dirty="0"/>
              <a:t> Виктория в южной Африке. 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красив в любое время года, но особенно летом, а также зимой: в это время года замерзают только края реки, со скал, выступающих на гребне </a:t>
            </a:r>
            <a:r>
              <a:rPr lang="ru-RU" b="1" dirty="0"/>
              <a:t>водопада</a:t>
            </a:r>
            <a:r>
              <a:rPr lang="ru-RU" dirty="0"/>
              <a:t>, постепенно </a:t>
            </a:r>
            <a:r>
              <a:rPr lang="ru-RU" dirty="0" smtClean="0"/>
              <a:t>нара.</a:t>
            </a:r>
            <a:r>
              <a:rPr lang="ru-RU" b="1" dirty="0" smtClean="0"/>
              <a:t> </a:t>
            </a:r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является самым известным </a:t>
            </a:r>
            <a:r>
              <a:rPr lang="ru-RU" b="1" dirty="0"/>
              <a:t>водопадом</a:t>
            </a:r>
            <a:r>
              <a:rPr lang="ru-RU" dirty="0"/>
              <a:t> в мире, причём вполне заслуженно — ведь зрелище это просто непередаваемое… </a:t>
            </a:r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находится на границе между США и Канадой. 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Высота </a:t>
            </a:r>
            <a:r>
              <a:rPr lang="ru-RU" b="1" dirty="0" smtClean="0"/>
              <a:t>водопада</a:t>
            </a:r>
            <a:r>
              <a:rPr lang="ru-RU" dirty="0" smtClean="0"/>
              <a:t> </a:t>
            </a:r>
            <a:r>
              <a:rPr lang="ru-RU" dirty="0"/>
              <a:t>примерно 50 м. </a:t>
            </a:r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существует всего около 10000 лет - сравнительно небольшой период в геологической перспективе. </a:t>
            </a: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Сотни радуг возникают на этом </a:t>
            </a:r>
            <a:r>
              <a:rPr lang="ru-RU" b="1" dirty="0"/>
              <a:t>водопаде</a:t>
            </a:r>
            <a:r>
              <a:rPr lang="ru-RU" dirty="0"/>
              <a:t>, днем и даже ночью, когда работает подсветка для этого </a:t>
            </a:r>
            <a:r>
              <a:rPr lang="ru-RU" b="1" dirty="0"/>
              <a:t>водопада</a:t>
            </a:r>
            <a:r>
              <a:rPr lang="ru-RU" dirty="0"/>
              <a:t>. </a:t>
            </a:r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притягивает к себе всех влюбленных мира. 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928802"/>
            <a:ext cx="835824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Так как </a:t>
            </a:r>
            <a:r>
              <a:rPr lang="ru-RU" b="1" dirty="0"/>
              <a:t>Ниагарский</a:t>
            </a:r>
            <a:r>
              <a:rPr lang="ru-RU" dirty="0"/>
              <a:t> </a:t>
            </a:r>
            <a:r>
              <a:rPr lang="ru-RU" b="1" dirty="0"/>
              <a:t>водопад</a:t>
            </a:r>
            <a:r>
              <a:rPr lang="ru-RU" dirty="0"/>
              <a:t> находится на юге Канады, климат здесь умеренный, мягкий, выделено четыре сезона, но наиболее четко выражены зима и лето, снег выпадает в </a:t>
            </a:r>
            <a:r>
              <a:rPr lang="ru-RU" dirty="0" smtClean="0"/>
              <a:t>декабре-январе.</a:t>
            </a:r>
            <a:endParaRPr lang="ru-RU" dirty="0"/>
          </a:p>
          <a:p>
            <a:r>
              <a:rPr lang="ru-RU" dirty="0"/>
              <a:t>Грозная картина на </a:t>
            </a:r>
            <a:r>
              <a:rPr lang="ru-RU" b="1" dirty="0"/>
              <a:t>Ниагарском</a:t>
            </a:r>
            <a:r>
              <a:rPr lang="ru-RU" dirty="0"/>
              <a:t> </a:t>
            </a:r>
            <a:r>
              <a:rPr lang="ru-RU" b="1" dirty="0"/>
              <a:t>водопаде</a:t>
            </a:r>
            <a:r>
              <a:rPr lang="ru-RU" dirty="0"/>
              <a:t> </a:t>
            </a:r>
            <a:r>
              <a:rPr lang="ru-RU" dirty="0" smtClean="0"/>
              <a:t>развертывается </a:t>
            </a:r>
            <a:r>
              <a:rPr lang="ru-RU" dirty="0"/>
              <a:t>ранней весной, во время ледохода. Громадные льдины, как айсберги, с грохотом и гулом разбиваются вдребезги И исчезают в пучине.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8000" i="1" dirty="0" smtClean="0"/>
              <a:t>Спасибо за внимание!!!!!</a:t>
            </a:r>
            <a:endParaRPr lang="ru-RU" sz="8000" i="1" dirty="0"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A1822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tx1"/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234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Ниагарский водопад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11</cp:revision>
  <dcterms:created xsi:type="dcterms:W3CDTF">2011-04-11T09:20:02Z</dcterms:created>
  <dcterms:modified xsi:type="dcterms:W3CDTF">2012-07-09T09:11:15Z</dcterms:modified>
</cp:coreProperties>
</file>