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2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slide" Target="../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71BE11-5F52-4D1F-BCB8-D902FB5AF96C}" type="doc">
      <dgm:prSet loTypeId="urn:microsoft.com/office/officeart/2005/8/layout/orgChart1" loCatId="hierarchy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D006DC09-B127-4E68-95EE-E79877B0E58F}">
      <dgm:prSet phldrT="[Текст]"/>
      <dgm:spPr/>
      <dgm:t>
        <a:bodyPr/>
        <a:lstStyle/>
        <a:p>
          <a:r>
            <a:rPr lang="ru-RU" dirty="0" smtClean="0"/>
            <a:t>элементарные частицы</a:t>
          </a:r>
          <a:endParaRPr lang="ru-RU" dirty="0"/>
        </a:p>
      </dgm:t>
    </dgm:pt>
    <dgm:pt modelId="{87B570CF-5880-4F94-BB4E-9E8993C96E6A}" type="parTrans" cxnId="{753057B3-1336-4A7D-9F73-04739EC6BCF4}">
      <dgm:prSet/>
      <dgm:spPr/>
      <dgm:t>
        <a:bodyPr/>
        <a:lstStyle/>
        <a:p>
          <a:endParaRPr lang="ru-RU"/>
        </a:p>
      </dgm:t>
    </dgm:pt>
    <dgm:pt modelId="{F36D8033-9DDF-40DD-95B2-182B119CAB77}" type="sibTrans" cxnId="{753057B3-1336-4A7D-9F73-04739EC6BCF4}">
      <dgm:prSet/>
      <dgm:spPr/>
      <dgm:t>
        <a:bodyPr/>
        <a:lstStyle/>
        <a:p>
          <a:endParaRPr lang="ru-RU"/>
        </a:p>
      </dgm:t>
    </dgm:pt>
    <dgm:pt modelId="{1A791472-F2DC-4E50-ABD4-85B84AE28826}">
      <dgm:prSet phldrT="[Текст]"/>
      <dgm:spPr/>
      <dgm:t>
        <a:bodyPr/>
        <a:lstStyle/>
        <a:p>
          <a:r>
            <a:rPr lang="ru-RU" dirty="0" smtClean="0"/>
            <a:t>со сложной внутренней структурой</a:t>
          </a:r>
          <a:endParaRPr lang="ru-RU" dirty="0"/>
        </a:p>
      </dgm:t>
    </dgm:pt>
    <dgm:pt modelId="{245EA108-7164-4D18-BADA-16FB3ABDE496}" type="parTrans" cxnId="{70C57C52-A69B-4456-AF7E-B3F3AEDBE1CF}">
      <dgm:prSet/>
      <dgm:spPr/>
      <dgm:t>
        <a:bodyPr/>
        <a:lstStyle/>
        <a:p>
          <a:endParaRPr lang="ru-RU"/>
        </a:p>
      </dgm:t>
    </dgm:pt>
    <dgm:pt modelId="{8EBEA171-F60F-47A4-A338-90B1CDBF8C0A}" type="sibTrans" cxnId="{70C57C52-A69B-4456-AF7E-B3F3AEDBE1CF}">
      <dgm:prSet/>
      <dgm:spPr/>
      <dgm:t>
        <a:bodyPr/>
        <a:lstStyle/>
        <a:p>
          <a:endParaRPr lang="ru-RU"/>
        </a:p>
      </dgm:t>
    </dgm:pt>
    <dgm:pt modelId="{EA6BF392-6D17-4849-84A7-1BC599BF60C8}">
      <dgm:prSet phldrT="[Текст]"/>
      <dgm:spPr/>
      <dgm:t>
        <a:bodyPr/>
        <a:lstStyle/>
        <a:p>
          <a:r>
            <a:rPr lang="ru-RU" dirty="0" smtClean="0"/>
            <a:t>бесструктурные</a:t>
          </a:r>
          <a:endParaRPr lang="ru-RU" dirty="0"/>
        </a:p>
      </dgm:t>
    </dgm:pt>
    <dgm:pt modelId="{F810890E-B636-4DAA-89F8-77DCDB4A09CA}" type="parTrans" cxnId="{285170CB-54B1-4368-8E2A-4DD8ABA40EE1}">
      <dgm:prSet/>
      <dgm:spPr/>
      <dgm:t>
        <a:bodyPr/>
        <a:lstStyle/>
        <a:p>
          <a:endParaRPr lang="ru-RU"/>
        </a:p>
      </dgm:t>
    </dgm:pt>
    <dgm:pt modelId="{377AC192-8F1A-4223-8799-051217A894C3}" type="sibTrans" cxnId="{285170CB-54B1-4368-8E2A-4DD8ABA40EE1}">
      <dgm:prSet/>
      <dgm:spPr/>
      <dgm:t>
        <a:bodyPr/>
        <a:lstStyle/>
        <a:p>
          <a:endParaRPr lang="ru-RU"/>
        </a:p>
      </dgm:t>
    </dgm:pt>
    <dgm:pt modelId="{F8DB6354-F319-4220-A143-5B3268D4341E}" type="pres">
      <dgm:prSet presAssocID="{3871BE11-5F52-4D1F-BCB8-D902FB5AF96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EA00B4E-FCDD-472C-9A16-753AC1F7392D}" type="pres">
      <dgm:prSet presAssocID="{D006DC09-B127-4E68-95EE-E79877B0E58F}" presName="hierRoot1" presStyleCnt="0">
        <dgm:presLayoutVars>
          <dgm:hierBranch val="init"/>
        </dgm:presLayoutVars>
      </dgm:prSet>
      <dgm:spPr/>
    </dgm:pt>
    <dgm:pt modelId="{1D6C4B1C-3B50-4678-90DF-3F2A22679F36}" type="pres">
      <dgm:prSet presAssocID="{D006DC09-B127-4E68-95EE-E79877B0E58F}" presName="rootComposite1" presStyleCnt="0"/>
      <dgm:spPr/>
    </dgm:pt>
    <dgm:pt modelId="{C35D5D56-743E-493D-938B-35123E212FA6}" type="pres">
      <dgm:prSet presAssocID="{D006DC09-B127-4E68-95EE-E79877B0E58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4C9B2A-1310-4B39-AD7F-EC607192B8DA}" type="pres">
      <dgm:prSet presAssocID="{D006DC09-B127-4E68-95EE-E79877B0E58F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E8A74C5-DF7A-4889-A5F3-2F9FE8CC5383}" type="pres">
      <dgm:prSet presAssocID="{D006DC09-B127-4E68-95EE-E79877B0E58F}" presName="hierChild2" presStyleCnt="0"/>
      <dgm:spPr/>
    </dgm:pt>
    <dgm:pt modelId="{E3D697C4-E002-4012-A285-DB7085B728A2}" type="pres">
      <dgm:prSet presAssocID="{245EA108-7164-4D18-BADA-16FB3ABDE496}" presName="Name37" presStyleLbl="parChTrans1D2" presStyleIdx="0" presStyleCnt="2"/>
      <dgm:spPr/>
      <dgm:t>
        <a:bodyPr/>
        <a:lstStyle/>
        <a:p>
          <a:endParaRPr lang="ru-RU"/>
        </a:p>
      </dgm:t>
    </dgm:pt>
    <dgm:pt modelId="{1699CD14-A0D8-4353-B288-4030894BBA0F}" type="pres">
      <dgm:prSet presAssocID="{1A791472-F2DC-4E50-ABD4-85B84AE28826}" presName="hierRoot2" presStyleCnt="0">
        <dgm:presLayoutVars>
          <dgm:hierBranch val="init"/>
        </dgm:presLayoutVars>
      </dgm:prSet>
      <dgm:spPr/>
    </dgm:pt>
    <dgm:pt modelId="{74FE026D-CD6A-4EEA-BE79-D769CD06E829}" type="pres">
      <dgm:prSet presAssocID="{1A791472-F2DC-4E50-ABD4-85B84AE28826}" presName="rootComposite" presStyleCnt="0"/>
      <dgm:spPr/>
    </dgm:pt>
    <dgm:pt modelId="{96CF0D60-9F68-406A-9370-FC830E0D40E6}" type="pres">
      <dgm:prSet presAssocID="{1A791472-F2DC-4E50-ABD4-85B84AE28826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775C795-485B-4CDE-9BB5-F379E866177E}" type="pres">
      <dgm:prSet presAssocID="{1A791472-F2DC-4E50-ABD4-85B84AE28826}" presName="rootConnector" presStyleLbl="node2" presStyleIdx="0" presStyleCnt="2"/>
      <dgm:spPr/>
      <dgm:t>
        <a:bodyPr/>
        <a:lstStyle/>
        <a:p>
          <a:endParaRPr lang="ru-RU"/>
        </a:p>
      </dgm:t>
    </dgm:pt>
    <dgm:pt modelId="{5147775C-DEEC-4354-B31F-A1182CB296E1}" type="pres">
      <dgm:prSet presAssocID="{1A791472-F2DC-4E50-ABD4-85B84AE28826}" presName="hierChild4" presStyleCnt="0"/>
      <dgm:spPr/>
    </dgm:pt>
    <dgm:pt modelId="{FE455260-A879-4617-90DB-8801327F88A3}" type="pres">
      <dgm:prSet presAssocID="{1A791472-F2DC-4E50-ABD4-85B84AE28826}" presName="hierChild5" presStyleCnt="0"/>
      <dgm:spPr/>
    </dgm:pt>
    <dgm:pt modelId="{16A20465-EA31-455E-BFC7-18E3B502ED35}" type="pres">
      <dgm:prSet presAssocID="{F810890E-B636-4DAA-89F8-77DCDB4A09CA}" presName="Name37" presStyleLbl="parChTrans1D2" presStyleIdx="1" presStyleCnt="2"/>
      <dgm:spPr/>
      <dgm:t>
        <a:bodyPr/>
        <a:lstStyle/>
        <a:p>
          <a:endParaRPr lang="ru-RU"/>
        </a:p>
      </dgm:t>
    </dgm:pt>
    <dgm:pt modelId="{CF83BE12-9607-4B72-B202-43552B30668A}" type="pres">
      <dgm:prSet presAssocID="{EA6BF392-6D17-4849-84A7-1BC599BF60C8}" presName="hierRoot2" presStyleCnt="0">
        <dgm:presLayoutVars>
          <dgm:hierBranch val="init"/>
        </dgm:presLayoutVars>
      </dgm:prSet>
      <dgm:spPr/>
    </dgm:pt>
    <dgm:pt modelId="{F01C0A58-F4C3-4B69-BDAE-6F4C6D1D83B9}" type="pres">
      <dgm:prSet presAssocID="{EA6BF392-6D17-4849-84A7-1BC599BF60C8}" presName="rootComposite" presStyleCnt="0"/>
      <dgm:spPr/>
    </dgm:pt>
    <dgm:pt modelId="{3E571285-DD70-4FD8-990B-8D116CC8281C}" type="pres">
      <dgm:prSet presAssocID="{EA6BF392-6D17-4849-84A7-1BC599BF60C8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81720F-3412-4982-BA3F-C1858FA4CB0D}" type="pres">
      <dgm:prSet presAssocID="{EA6BF392-6D17-4849-84A7-1BC599BF60C8}" presName="rootConnector" presStyleLbl="node2" presStyleIdx="1" presStyleCnt="2"/>
      <dgm:spPr/>
      <dgm:t>
        <a:bodyPr/>
        <a:lstStyle/>
        <a:p>
          <a:endParaRPr lang="ru-RU"/>
        </a:p>
      </dgm:t>
    </dgm:pt>
    <dgm:pt modelId="{D5646694-B4A1-4661-9A70-95EB465D943A}" type="pres">
      <dgm:prSet presAssocID="{EA6BF392-6D17-4849-84A7-1BC599BF60C8}" presName="hierChild4" presStyleCnt="0"/>
      <dgm:spPr/>
    </dgm:pt>
    <dgm:pt modelId="{92C46811-6742-45E3-AD73-E93D94585B62}" type="pres">
      <dgm:prSet presAssocID="{EA6BF392-6D17-4849-84A7-1BC599BF60C8}" presName="hierChild5" presStyleCnt="0"/>
      <dgm:spPr/>
    </dgm:pt>
    <dgm:pt modelId="{DB8D8362-3D27-4656-8BB2-E5AFEE312335}" type="pres">
      <dgm:prSet presAssocID="{D006DC09-B127-4E68-95EE-E79877B0E58F}" presName="hierChild3" presStyleCnt="0"/>
      <dgm:spPr/>
    </dgm:pt>
  </dgm:ptLst>
  <dgm:cxnLst>
    <dgm:cxn modelId="{1EA52C10-57AD-426E-9CB9-BD8C3A0B01AA}" type="presOf" srcId="{D006DC09-B127-4E68-95EE-E79877B0E58F}" destId="{1B4C9B2A-1310-4B39-AD7F-EC607192B8DA}" srcOrd="1" destOrd="0" presId="urn:microsoft.com/office/officeart/2005/8/layout/orgChart1"/>
    <dgm:cxn modelId="{753057B3-1336-4A7D-9F73-04739EC6BCF4}" srcId="{3871BE11-5F52-4D1F-BCB8-D902FB5AF96C}" destId="{D006DC09-B127-4E68-95EE-E79877B0E58F}" srcOrd="0" destOrd="0" parTransId="{87B570CF-5880-4F94-BB4E-9E8993C96E6A}" sibTransId="{F36D8033-9DDF-40DD-95B2-182B119CAB77}"/>
    <dgm:cxn modelId="{9A4D929D-F6A8-4B4C-B7AF-0A7BDF68A289}" type="presOf" srcId="{F810890E-B636-4DAA-89F8-77DCDB4A09CA}" destId="{16A20465-EA31-455E-BFC7-18E3B502ED35}" srcOrd="0" destOrd="0" presId="urn:microsoft.com/office/officeart/2005/8/layout/orgChart1"/>
    <dgm:cxn modelId="{285170CB-54B1-4368-8E2A-4DD8ABA40EE1}" srcId="{D006DC09-B127-4E68-95EE-E79877B0E58F}" destId="{EA6BF392-6D17-4849-84A7-1BC599BF60C8}" srcOrd="1" destOrd="0" parTransId="{F810890E-B636-4DAA-89F8-77DCDB4A09CA}" sibTransId="{377AC192-8F1A-4223-8799-051217A894C3}"/>
    <dgm:cxn modelId="{70C57C52-A69B-4456-AF7E-B3F3AEDBE1CF}" srcId="{D006DC09-B127-4E68-95EE-E79877B0E58F}" destId="{1A791472-F2DC-4E50-ABD4-85B84AE28826}" srcOrd="0" destOrd="0" parTransId="{245EA108-7164-4D18-BADA-16FB3ABDE496}" sibTransId="{8EBEA171-F60F-47A4-A338-90B1CDBF8C0A}"/>
    <dgm:cxn modelId="{EDD5C1E4-3B31-4C53-90BA-A76462E3E198}" type="presOf" srcId="{245EA108-7164-4D18-BADA-16FB3ABDE496}" destId="{E3D697C4-E002-4012-A285-DB7085B728A2}" srcOrd="0" destOrd="0" presId="urn:microsoft.com/office/officeart/2005/8/layout/orgChart1"/>
    <dgm:cxn modelId="{D1BB781F-538F-43E8-8E96-87C449FE040A}" type="presOf" srcId="{1A791472-F2DC-4E50-ABD4-85B84AE28826}" destId="{96CF0D60-9F68-406A-9370-FC830E0D40E6}" srcOrd="0" destOrd="0" presId="urn:microsoft.com/office/officeart/2005/8/layout/orgChart1"/>
    <dgm:cxn modelId="{655C61B2-149E-4CDC-97C3-95B2BE4278C6}" type="presOf" srcId="{D006DC09-B127-4E68-95EE-E79877B0E58F}" destId="{C35D5D56-743E-493D-938B-35123E212FA6}" srcOrd="0" destOrd="0" presId="urn:microsoft.com/office/officeart/2005/8/layout/orgChart1"/>
    <dgm:cxn modelId="{85BB75B2-04F2-478E-9975-579CF36407E8}" type="presOf" srcId="{3871BE11-5F52-4D1F-BCB8-D902FB5AF96C}" destId="{F8DB6354-F319-4220-A143-5B3268D4341E}" srcOrd="0" destOrd="0" presId="urn:microsoft.com/office/officeart/2005/8/layout/orgChart1"/>
    <dgm:cxn modelId="{2B8B7A60-AF08-4723-BE9A-B641497CAB0F}" type="presOf" srcId="{EA6BF392-6D17-4849-84A7-1BC599BF60C8}" destId="{5A81720F-3412-4982-BA3F-C1858FA4CB0D}" srcOrd="1" destOrd="0" presId="urn:microsoft.com/office/officeart/2005/8/layout/orgChart1"/>
    <dgm:cxn modelId="{DE9E3B92-34CA-4CF4-85DF-DB0D10D83B86}" type="presOf" srcId="{EA6BF392-6D17-4849-84A7-1BC599BF60C8}" destId="{3E571285-DD70-4FD8-990B-8D116CC8281C}" srcOrd="0" destOrd="0" presId="urn:microsoft.com/office/officeart/2005/8/layout/orgChart1"/>
    <dgm:cxn modelId="{637BDAAB-FA1A-4410-B0AE-583D8F20576C}" type="presOf" srcId="{1A791472-F2DC-4E50-ABD4-85B84AE28826}" destId="{7775C795-485B-4CDE-9BB5-F379E866177E}" srcOrd="1" destOrd="0" presId="urn:microsoft.com/office/officeart/2005/8/layout/orgChart1"/>
    <dgm:cxn modelId="{37DC4629-DB34-401C-85E7-63B6DDF1DC76}" type="presParOf" srcId="{F8DB6354-F319-4220-A143-5B3268D4341E}" destId="{6EA00B4E-FCDD-472C-9A16-753AC1F7392D}" srcOrd="0" destOrd="0" presId="urn:microsoft.com/office/officeart/2005/8/layout/orgChart1"/>
    <dgm:cxn modelId="{D4B9550F-86C1-4558-8905-3A03F2DD1EB5}" type="presParOf" srcId="{6EA00B4E-FCDD-472C-9A16-753AC1F7392D}" destId="{1D6C4B1C-3B50-4678-90DF-3F2A22679F36}" srcOrd="0" destOrd="0" presId="urn:microsoft.com/office/officeart/2005/8/layout/orgChart1"/>
    <dgm:cxn modelId="{209775F5-5658-4195-83F1-A50E9917623D}" type="presParOf" srcId="{1D6C4B1C-3B50-4678-90DF-3F2A22679F36}" destId="{C35D5D56-743E-493D-938B-35123E212FA6}" srcOrd="0" destOrd="0" presId="urn:microsoft.com/office/officeart/2005/8/layout/orgChart1"/>
    <dgm:cxn modelId="{1FCBDAC8-2C94-4926-89BD-AFEB8B1E1FCF}" type="presParOf" srcId="{1D6C4B1C-3B50-4678-90DF-3F2A22679F36}" destId="{1B4C9B2A-1310-4B39-AD7F-EC607192B8DA}" srcOrd="1" destOrd="0" presId="urn:microsoft.com/office/officeart/2005/8/layout/orgChart1"/>
    <dgm:cxn modelId="{B850CB76-4AED-4A04-A182-465FC33BCC8B}" type="presParOf" srcId="{6EA00B4E-FCDD-472C-9A16-753AC1F7392D}" destId="{DE8A74C5-DF7A-4889-A5F3-2F9FE8CC5383}" srcOrd="1" destOrd="0" presId="urn:microsoft.com/office/officeart/2005/8/layout/orgChart1"/>
    <dgm:cxn modelId="{AFD1F304-2399-445F-AEB2-3CEBCEE72D50}" type="presParOf" srcId="{DE8A74C5-DF7A-4889-A5F3-2F9FE8CC5383}" destId="{E3D697C4-E002-4012-A285-DB7085B728A2}" srcOrd="0" destOrd="0" presId="urn:microsoft.com/office/officeart/2005/8/layout/orgChart1"/>
    <dgm:cxn modelId="{6B62569B-CB74-4DB8-ADAE-08C89565C6FC}" type="presParOf" srcId="{DE8A74C5-DF7A-4889-A5F3-2F9FE8CC5383}" destId="{1699CD14-A0D8-4353-B288-4030894BBA0F}" srcOrd="1" destOrd="0" presId="urn:microsoft.com/office/officeart/2005/8/layout/orgChart1"/>
    <dgm:cxn modelId="{AC86FB9A-90A3-4E2A-8871-C0B1DDCF26BD}" type="presParOf" srcId="{1699CD14-A0D8-4353-B288-4030894BBA0F}" destId="{74FE026D-CD6A-4EEA-BE79-D769CD06E829}" srcOrd="0" destOrd="0" presId="urn:microsoft.com/office/officeart/2005/8/layout/orgChart1"/>
    <dgm:cxn modelId="{8CB77901-C02E-4972-8AAC-8A93443D4029}" type="presParOf" srcId="{74FE026D-CD6A-4EEA-BE79-D769CD06E829}" destId="{96CF0D60-9F68-406A-9370-FC830E0D40E6}" srcOrd="0" destOrd="0" presId="urn:microsoft.com/office/officeart/2005/8/layout/orgChart1"/>
    <dgm:cxn modelId="{5753AADD-CB71-4BB2-833F-42D408744317}" type="presParOf" srcId="{74FE026D-CD6A-4EEA-BE79-D769CD06E829}" destId="{7775C795-485B-4CDE-9BB5-F379E866177E}" srcOrd="1" destOrd="0" presId="urn:microsoft.com/office/officeart/2005/8/layout/orgChart1"/>
    <dgm:cxn modelId="{E06055DC-B494-4851-9AE7-A0BEEE11BB1D}" type="presParOf" srcId="{1699CD14-A0D8-4353-B288-4030894BBA0F}" destId="{5147775C-DEEC-4354-B31F-A1182CB296E1}" srcOrd="1" destOrd="0" presId="urn:microsoft.com/office/officeart/2005/8/layout/orgChart1"/>
    <dgm:cxn modelId="{999E9C74-FE2B-46FD-81B2-7B7B1FC18E25}" type="presParOf" srcId="{1699CD14-A0D8-4353-B288-4030894BBA0F}" destId="{FE455260-A879-4617-90DB-8801327F88A3}" srcOrd="2" destOrd="0" presId="urn:microsoft.com/office/officeart/2005/8/layout/orgChart1"/>
    <dgm:cxn modelId="{B419B215-A0D1-45A7-9628-E14FA5BFCECB}" type="presParOf" srcId="{DE8A74C5-DF7A-4889-A5F3-2F9FE8CC5383}" destId="{16A20465-EA31-455E-BFC7-18E3B502ED35}" srcOrd="2" destOrd="0" presId="urn:microsoft.com/office/officeart/2005/8/layout/orgChart1"/>
    <dgm:cxn modelId="{E3F799EB-89A5-4257-8D27-94387AA996E0}" type="presParOf" srcId="{DE8A74C5-DF7A-4889-A5F3-2F9FE8CC5383}" destId="{CF83BE12-9607-4B72-B202-43552B30668A}" srcOrd="3" destOrd="0" presId="urn:microsoft.com/office/officeart/2005/8/layout/orgChart1"/>
    <dgm:cxn modelId="{B1C4C9F3-B9EA-46C6-952A-455294D3A6C4}" type="presParOf" srcId="{CF83BE12-9607-4B72-B202-43552B30668A}" destId="{F01C0A58-F4C3-4B69-BDAE-6F4C6D1D83B9}" srcOrd="0" destOrd="0" presId="urn:microsoft.com/office/officeart/2005/8/layout/orgChart1"/>
    <dgm:cxn modelId="{3B4153F2-47D5-4D8B-BCD9-E69FEEFBF469}" type="presParOf" srcId="{F01C0A58-F4C3-4B69-BDAE-6F4C6D1D83B9}" destId="{3E571285-DD70-4FD8-990B-8D116CC8281C}" srcOrd="0" destOrd="0" presId="urn:microsoft.com/office/officeart/2005/8/layout/orgChart1"/>
    <dgm:cxn modelId="{8C8FABCD-DC07-46C9-A338-A9EC85649250}" type="presParOf" srcId="{F01C0A58-F4C3-4B69-BDAE-6F4C6D1D83B9}" destId="{5A81720F-3412-4982-BA3F-C1858FA4CB0D}" srcOrd="1" destOrd="0" presId="urn:microsoft.com/office/officeart/2005/8/layout/orgChart1"/>
    <dgm:cxn modelId="{63127A3E-9866-4B48-AC88-416E64A355B4}" type="presParOf" srcId="{CF83BE12-9607-4B72-B202-43552B30668A}" destId="{D5646694-B4A1-4661-9A70-95EB465D943A}" srcOrd="1" destOrd="0" presId="urn:microsoft.com/office/officeart/2005/8/layout/orgChart1"/>
    <dgm:cxn modelId="{1A88BB45-156F-4958-9B0D-A4E3C4BA1ABA}" type="presParOf" srcId="{CF83BE12-9607-4B72-B202-43552B30668A}" destId="{92C46811-6742-45E3-AD73-E93D94585B62}" srcOrd="2" destOrd="0" presId="urn:microsoft.com/office/officeart/2005/8/layout/orgChart1"/>
    <dgm:cxn modelId="{19B95BA0-5A37-4721-969C-A0333F051639}" type="presParOf" srcId="{6EA00B4E-FCDD-472C-9A16-753AC1F7392D}" destId="{DB8D8362-3D27-4656-8BB2-E5AFEE31233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2800B7-299E-4705-8254-AD40FD4EC82C}" type="doc">
      <dgm:prSet loTypeId="urn:microsoft.com/office/officeart/2005/8/layout/hierarchy6" loCatId="hierarchy" qsTypeId="urn:microsoft.com/office/officeart/2005/8/quickstyle/simple4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A8D723FA-3024-489D-B1AC-D0E3E91DE35E}">
      <dgm:prSet phldrT="[Текст]"/>
      <dgm:spPr/>
      <dgm:t>
        <a:bodyPr/>
        <a:lstStyle/>
        <a:p>
          <a:r>
            <a:rPr lang="ru-RU" dirty="0" smtClean="0"/>
            <a:t>Элементарные частицы</a:t>
          </a:r>
          <a:endParaRPr lang="ru-RU" dirty="0"/>
        </a:p>
      </dgm:t>
    </dgm:pt>
    <dgm:pt modelId="{90294A56-253C-4411-A5F6-DAAF3A98006C}" type="parTrans" cxnId="{33733589-09D2-4A21-96DE-FED498489BDD}">
      <dgm:prSet/>
      <dgm:spPr/>
      <dgm:t>
        <a:bodyPr/>
        <a:lstStyle/>
        <a:p>
          <a:endParaRPr lang="ru-RU"/>
        </a:p>
      </dgm:t>
    </dgm:pt>
    <dgm:pt modelId="{472FD755-D2F8-4C62-AADE-2872CF8A0867}" type="sibTrans" cxnId="{33733589-09D2-4A21-96DE-FED498489BDD}">
      <dgm:prSet/>
      <dgm:spPr/>
      <dgm:t>
        <a:bodyPr/>
        <a:lstStyle/>
        <a:p>
          <a:endParaRPr lang="ru-RU"/>
        </a:p>
      </dgm:t>
    </dgm:pt>
    <dgm:pt modelId="{9E829863-D613-4DDC-857F-E4ABB987D957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rId1" action="ppaction://hlinksldjump"/>
            </a:rPr>
            <a:t>Адроны</a:t>
          </a:r>
          <a:endParaRPr lang="ru-RU" dirty="0"/>
        </a:p>
      </dgm:t>
    </dgm:pt>
    <dgm:pt modelId="{E6F241E5-61C6-4FA8-B388-8E355FF0FDEF}" type="parTrans" cxnId="{8E3C5543-EA3C-4636-98CE-CB482A2851BF}">
      <dgm:prSet/>
      <dgm:spPr/>
      <dgm:t>
        <a:bodyPr/>
        <a:lstStyle/>
        <a:p>
          <a:endParaRPr lang="ru-RU"/>
        </a:p>
      </dgm:t>
    </dgm:pt>
    <dgm:pt modelId="{A3701A07-4B41-47F7-AC26-0F7EF202CFB0}" type="sibTrans" cxnId="{8E3C5543-EA3C-4636-98CE-CB482A2851BF}">
      <dgm:prSet/>
      <dgm:spPr/>
      <dgm:t>
        <a:bodyPr/>
        <a:lstStyle/>
        <a:p>
          <a:endParaRPr lang="ru-RU"/>
        </a:p>
      </dgm:t>
    </dgm:pt>
    <dgm:pt modelId="{99366AD1-6E9E-444D-9392-AFA38C879A3B}">
      <dgm:prSet phldrT="[Текст]"/>
      <dgm:spPr/>
      <dgm:t>
        <a:bodyPr/>
        <a:lstStyle/>
        <a:p>
          <a:r>
            <a:rPr lang="ru-RU" dirty="0" smtClean="0"/>
            <a:t>Мезоны</a:t>
          </a:r>
          <a:endParaRPr lang="ru-RU" dirty="0"/>
        </a:p>
      </dgm:t>
    </dgm:pt>
    <dgm:pt modelId="{861F96A8-85CC-465C-814A-86502778F46F}" type="parTrans" cxnId="{3C383C38-46CA-44F3-85CC-01299837F4F1}">
      <dgm:prSet/>
      <dgm:spPr/>
      <dgm:t>
        <a:bodyPr/>
        <a:lstStyle/>
        <a:p>
          <a:endParaRPr lang="ru-RU"/>
        </a:p>
      </dgm:t>
    </dgm:pt>
    <dgm:pt modelId="{2282F692-CAE4-4CC8-8B1B-149B33A5AA0E}" type="sibTrans" cxnId="{3C383C38-46CA-44F3-85CC-01299837F4F1}">
      <dgm:prSet/>
      <dgm:spPr/>
      <dgm:t>
        <a:bodyPr/>
        <a:lstStyle/>
        <a:p>
          <a:endParaRPr lang="ru-RU"/>
        </a:p>
      </dgm:t>
    </dgm:pt>
    <dgm:pt modelId="{E4283B91-9B3C-4BD1-8864-B61C26591633}">
      <dgm:prSet phldrT="[Текст]"/>
      <dgm:spPr/>
      <dgm:t>
        <a:bodyPr/>
        <a:lstStyle/>
        <a:p>
          <a:r>
            <a:rPr lang="ru-RU" dirty="0" smtClean="0"/>
            <a:t>Барионы</a:t>
          </a:r>
          <a:endParaRPr lang="ru-RU" dirty="0"/>
        </a:p>
      </dgm:t>
    </dgm:pt>
    <dgm:pt modelId="{22185CF3-42EA-4075-A7FA-FDF488C02572}" type="parTrans" cxnId="{8CAB540D-2F40-462A-BDBC-2C400A3C7B33}">
      <dgm:prSet/>
      <dgm:spPr/>
      <dgm:t>
        <a:bodyPr/>
        <a:lstStyle/>
        <a:p>
          <a:endParaRPr lang="ru-RU"/>
        </a:p>
      </dgm:t>
    </dgm:pt>
    <dgm:pt modelId="{69A589A2-ED8B-4F90-8AFD-356419008B1A}" type="sibTrans" cxnId="{8CAB540D-2F40-462A-BDBC-2C400A3C7B33}">
      <dgm:prSet/>
      <dgm:spPr/>
      <dgm:t>
        <a:bodyPr/>
        <a:lstStyle/>
        <a:p>
          <a:endParaRPr lang="ru-RU"/>
        </a:p>
      </dgm:t>
    </dgm:pt>
    <dgm:pt modelId="{2A1EDAD3-81B4-495E-AB68-6151DC7EE32E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rId2" action="ppaction://hlinksldjump"/>
            </a:rPr>
            <a:t>Лептоны</a:t>
          </a:r>
          <a:endParaRPr lang="ru-RU" dirty="0"/>
        </a:p>
      </dgm:t>
    </dgm:pt>
    <dgm:pt modelId="{1352CE41-5F9B-468C-A7AA-89BC8B737720}" type="parTrans" cxnId="{79E0BEAE-4BB4-4450-8600-ECA1A66D95FF}">
      <dgm:prSet/>
      <dgm:spPr/>
      <dgm:t>
        <a:bodyPr/>
        <a:lstStyle/>
        <a:p>
          <a:endParaRPr lang="ru-RU"/>
        </a:p>
      </dgm:t>
    </dgm:pt>
    <dgm:pt modelId="{C237FACC-C4CA-4B6A-8FEA-C71AA7BC2AAF}" type="sibTrans" cxnId="{79E0BEAE-4BB4-4450-8600-ECA1A66D95FF}">
      <dgm:prSet/>
      <dgm:spPr/>
      <dgm:t>
        <a:bodyPr/>
        <a:lstStyle/>
        <a:p>
          <a:endParaRPr lang="ru-RU"/>
        </a:p>
      </dgm:t>
    </dgm:pt>
    <dgm:pt modelId="{E6AEFA6D-A145-4ABA-8280-44AB919B11CC}">
      <dgm:prSet phldrT="[Текст]"/>
      <dgm:spPr/>
      <dgm:t>
        <a:bodyPr/>
        <a:lstStyle/>
        <a:p>
          <a:r>
            <a:rPr lang="ru-RU" dirty="0" smtClean="0"/>
            <a:t>6 частиц и</a:t>
          </a:r>
        </a:p>
        <a:p>
          <a:r>
            <a:rPr lang="ru-RU" dirty="0" smtClean="0"/>
            <a:t> 6 античастиц</a:t>
          </a:r>
          <a:endParaRPr lang="ru-RU" dirty="0"/>
        </a:p>
      </dgm:t>
    </dgm:pt>
    <dgm:pt modelId="{09D67ABB-60D7-45DA-8BDA-AF10F8D8B6E0}" type="parTrans" cxnId="{C83DF72E-6832-47AA-AF86-D98CC82F243C}">
      <dgm:prSet/>
      <dgm:spPr/>
      <dgm:t>
        <a:bodyPr/>
        <a:lstStyle/>
        <a:p>
          <a:endParaRPr lang="ru-RU"/>
        </a:p>
      </dgm:t>
    </dgm:pt>
    <dgm:pt modelId="{397AE9C4-3209-448F-81B4-65C9D3C40456}" type="sibTrans" cxnId="{C83DF72E-6832-47AA-AF86-D98CC82F243C}">
      <dgm:prSet/>
      <dgm:spPr/>
      <dgm:t>
        <a:bodyPr/>
        <a:lstStyle/>
        <a:p>
          <a:endParaRPr lang="ru-RU"/>
        </a:p>
      </dgm:t>
    </dgm:pt>
    <dgm:pt modelId="{1C51A4AF-9476-48B3-A65C-269994BD120A}" type="pres">
      <dgm:prSet presAssocID="{342800B7-299E-4705-8254-AD40FD4EC82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B7159FA-FFE6-42C9-A437-3EB5106A510B}" type="pres">
      <dgm:prSet presAssocID="{342800B7-299E-4705-8254-AD40FD4EC82C}" presName="hierFlow" presStyleCnt="0"/>
      <dgm:spPr/>
    </dgm:pt>
    <dgm:pt modelId="{62BCAB2D-8E80-4A62-8FE2-239557D114BF}" type="pres">
      <dgm:prSet presAssocID="{342800B7-299E-4705-8254-AD40FD4EC82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66D05A4-E652-4D14-A40D-F6A309F762FD}" type="pres">
      <dgm:prSet presAssocID="{A8D723FA-3024-489D-B1AC-D0E3E91DE35E}" presName="Name14" presStyleCnt="0"/>
      <dgm:spPr/>
    </dgm:pt>
    <dgm:pt modelId="{85639DDA-B64F-43B1-9E6E-97931F025CF5}" type="pres">
      <dgm:prSet presAssocID="{A8D723FA-3024-489D-B1AC-D0E3E91DE35E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2AB3DC9-40DC-4540-B9FE-B6F566CA569B}" type="pres">
      <dgm:prSet presAssocID="{A8D723FA-3024-489D-B1AC-D0E3E91DE35E}" presName="hierChild2" presStyleCnt="0"/>
      <dgm:spPr/>
    </dgm:pt>
    <dgm:pt modelId="{2CBE96FC-1641-4142-AE58-11134C4FD899}" type="pres">
      <dgm:prSet presAssocID="{E6F241E5-61C6-4FA8-B388-8E355FF0FDEF}" presName="Name19" presStyleLbl="parChTrans1D2" presStyleIdx="0" presStyleCnt="2"/>
      <dgm:spPr/>
      <dgm:t>
        <a:bodyPr/>
        <a:lstStyle/>
        <a:p>
          <a:endParaRPr lang="ru-RU"/>
        </a:p>
      </dgm:t>
    </dgm:pt>
    <dgm:pt modelId="{B372945A-BE34-41DF-A2C9-91DA9AC66211}" type="pres">
      <dgm:prSet presAssocID="{9E829863-D613-4DDC-857F-E4ABB987D957}" presName="Name21" presStyleCnt="0"/>
      <dgm:spPr/>
    </dgm:pt>
    <dgm:pt modelId="{F91B4222-BF37-4913-845B-2367F2535CB4}" type="pres">
      <dgm:prSet presAssocID="{9E829863-D613-4DDC-857F-E4ABB987D957}" presName="level2Shape" presStyleLbl="node2" presStyleIdx="0" presStyleCnt="2" custLinFactNeighborX="1439" custLinFactNeighborY="-1753"/>
      <dgm:spPr/>
      <dgm:t>
        <a:bodyPr/>
        <a:lstStyle/>
        <a:p>
          <a:endParaRPr lang="ru-RU"/>
        </a:p>
      </dgm:t>
    </dgm:pt>
    <dgm:pt modelId="{A8518CD1-69E9-46F0-8BB8-96971E5BE641}" type="pres">
      <dgm:prSet presAssocID="{9E829863-D613-4DDC-857F-E4ABB987D957}" presName="hierChild3" presStyleCnt="0"/>
      <dgm:spPr/>
    </dgm:pt>
    <dgm:pt modelId="{2AE06E5A-6F8A-4348-8D39-DE63375046AC}" type="pres">
      <dgm:prSet presAssocID="{861F96A8-85CC-465C-814A-86502778F46F}" presName="Name19" presStyleLbl="parChTrans1D3" presStyleIdx="0" presStyleCnt="3"/>
      <dgm:spPr/>
      <dgm:t>
        <a:bodyPr/>
        <a:lstStyle/>
        <a:p>
          <a:endParaRPr lang="ru-RU"/>
        </a:p>
      </dgm:t>
    </dgm:pt>
    <dgm:pt modelId="{44941F51-6EA2-4A1B-B4B3-83170D8EDB9A}" type="pres">
      <dgm:prSet presAssocID="{99366AD1-6E9E-444D-9392-AFA38C879A3B}" presName="Name21" presStyleCnt="0"/>
      <dgm:spPr/>
    </dgm:pt>
    <dgm:pt modelId="{37AB1528-FE1A-4307-A665-D87C55AA3B28}" type="pres">
      <dgm:prSet presAssocID="{99366AD1-6E9E-444D-9392-AFA38C879A3B}" presName="level2Shape" presStyleLbl="node3" presStyleIdx="0" presStyleCnt="3"/>
      <dgm:spPr/>
      <dgm:t>
        <a:bodyPr/>
        <a:lstStyle/>
        <a:p>
          <a:endParaRPr lang="ru-RU"/>
        </a:p>
      </dgm:t>
    </dgm:pt>
    <dgm:pt modelId="{7D0624B6-4482-429C-B1E7-6B84161C7D6A}" type="pres">
      <dgm:prSet presAssocID="{99366AD1-6E9E-444D-9392-AFA38C879A3B}" presName="hierChild3" presStyleCnt="0"/>
      <dgm:spPr/>
    </dgm:pt>
    <dgm:pt modelId="{64000A37-16FD-41A5-AA43-9E9527E5BB0B}" type="pres">
      <dgm:prSet presAssocID="{22185CF3-42EA-4075-A7FA-FDF488C02572}" presName="Name19" presStyleLbl="parChTrans1D3" presStyleIdx="1" presStyleCnt="3"/>
      <dgm:spPr/>
      <dgm:t>
        <a:bodyPr/>
        <a:lstStyle/>
        <a:p>
          <a:endParaRPr lang="ru-RU"/>
        </a:p>
      </dgm:t>
    </dgm:pt>
    <dgm:pt modelId="{39F026D3-80C4-4537-A177-CEBFF433472C}" type="pres">
      <dgm:prSet presAssocID="{E4283B91-9B3C-4BD1-8864-B61C26591633}" presName="Name21" presStyleCnt="0"/>
      <dgm:spPr/>
    </dgm:pt>
    <dgm:pt modelId="{C9A16237-95A8-462F-982E-3A788E0B6E5E}" type="pres">
      <dgm:prSet presAssocID="{E4283B91-9B3C-4BD1-8864-B61C26591633}" presName="level2Shape" presStyleLbl="node3" presStyleIdx="1" presStyleCnt="3"/>
      <dgm:spPr/>
      <dgm:t>
        <a:bodyPr/>
        <a:lstStyle/>
        <a:p>
          <a:endParaRPr lang="ru-RU"/>
        </a:p>
      </dgm:t>
    </dgm:pt>
    <dgm:pt modelId="{3FCDEBD1-A7CB-4180-A59A-90A01361A044}" type="pres">
      <dgm:prSet presAssocID="{E4283B91-9B3C-4BD1-8864-B61C26591633}" presName="hierChild3" presStyleCnt="0"/>
      <dgm:spPr/>
    </dgm:pt>
    <dgm:pt modelId="{92791427-EF9C-45B2-93B1-5C391A12132D}" type="pres">
      <dgm:prSet presAssocID="{1352CE41-5F9B-468C-A7AA-89BC8B737720}" presName="Name19" presStyleLbl="parChTrans1D2" presStyleIdx="1" presStyleCnt="2"/>
      <dgm:spPr/>
      <dgm:t>
        <a:bodyPr/>
        <a:lstStyle/>
        <a:p>
          <a:endParaRPr lang="ru-RU"/>
        </a:p>
      </dgm:t>
    </dgm:pt>
    <dgm:pt modelId="{0DB6A268-F64E-4837-863D-4D7A383E91A1}" type="pres">
      <dgm:prSet presAssocID="{2A1EDAD3-81B4-495E-AB68-6151DC7EE32E}" presName="Name21" presStyleCnt="0"/>
      <dgm:spPr/>
    </dgm:pt>
    <dgm:pt modelId="{503A7267-ADCA-430D-8D66-10D7147FC719}" type="pres">
      <dgm:prSet presAssocID="{2A1EDAD3-81B4-495E-AB68-6151DC7EE32E}" presName="level2Shape" presStyleLbl="node2" presStyleIdx="1" presStyleCnt="2"/>
      <dgm:spPr/>
      <dgm:t>
        <a:bodyPr/>
        <a:lstStyle/>
        <a:p>
          <a:endParaRPr lang="ru-RU"/>
        </a:p>
      </dgm:t>
    </dgm:pt>
    <dgm:pt modelId="{2A2DFD9B-9843-45AD-91A9-541BE43BCB39}" type="pres">
      <dgm:prSet presAssocID="{2A1EDAD3-81B4-495E-AB68-6151DC7EE32E}" presName="hierChild3" presStyleCnt="0"/>
      <dgm:spPr/>
    </dgm:pt>
    <dgm:pt modelId="{A9DF7BC8-4BA2-49AB-862F-BBBCD4778E1D}" type="pres">
      <dgm:prSet presAssocID="{09D67ABB-60D7-45DA-8BDA-AF10F8D8B6E0}" presName="Name19" presStyleLbl="parChTrans1D3" presStyleIdx="2" presStyleCnt="3"/>
      <dgm:spPr/>
      <dgm:t>
        <a:bodyPr/>
        <a:lstStyle/>
        <a:p>
          <a:endParaRPr lang="ru-RU"/>
        </a:p>
      </dgm:t>
    </dgm:pt>
    <dgm:pt modelId="{D5E0F18F-63E5-4E4A-B618-AA6313E9B1AB}" type="pres">
      <dgm:prSet presAssocID="{E6AEFA6D-A145-4ABA-8280-44AB919B11CC}" presName="Name21" presStyleCnt="0"/>
      <dgm:spPr/>
    </dgm:pt>
    <dgm:pt modelId="{C5F21B24-AC88-4A83-9801-A4B99011AE8F}" type="pres">
      <dgm:prSet presAssocID="{E6AEFA6D-A145-4ABA-8280-44AB919B11CC}" presName="level2Shape" presStyleLbl="node3" presStyleIdx="2" presStyleCnt="3"/>
      <dgm:spPr/>
      <dgm:t>
        <a:bodyPr/>
        <a:lstStyle/>
        <a:p>
          <a:endParaRPr lang="ru-RU"/>
        </a:p>
      </dgm:t>
    </dgm:pt>
    <dgm:pt modelId="{76A4FA7C-2AD0-4C81-BC53-CEFD9E85516B}" type="pres">
      <dgm:prSet presAssocID="{E6AEFA6D-A145-4ABA-8280-44AB919B11CC}" presName="hierChild3" presStyleCnt="0"/>
      <dgm:spPr/>
    </dgm:pt>
    <dgm:pt modelId="{D8F42340-4C6F-46AB-8621-8B1B942A4612}" type="pres">
      <dgm:prSet presAssocID="{342800B7-299E-4705-8254-AD40FD4EC82C}" presName="bgShapesFlow" presStyleCnt="0"/>
      <dgm:spPr/>
    </dgm:pt>
  </dgm:ptLst>
  <dgm:cxnLst>
    <dgm:cxn modelId="{3C383C38-46CA-44F3-85CC-01299837F4F1}" srcId="{9E829863-D613-4DDC-857F-E4ABB987D957}" destId="{99366AD1-6E9E-444D-9392-AFA38C879A3B}" srcOrd="0" destOrd="0" parTransId="{861F96A8-85CC-465C-814A-86502778F46F}" sibTransId="{2282F692-CAE4-4CC8-8B1B-149B33A5AA0E}"/>
    <dgm:cxn modelId="{8E3C5543-EA3C-4636-98CE-CB482A2851BF}" srcId="{A8D723FA-3024-489D-B1AC-D0E3E91DE35E}" destId="{9E829863-D613-4DDC-857F-E4ABB987D957}" srcOrd="0" destOrd="0" parTransId="{E6F241E5-61C6-4FA8-B388-8E355FF0FDEF}" sibTransId="{A3701A07-4B41-47F7-AC26-0F7EF202CFB0}"/>
    <dgm:cxn modelId="{79E0BEAE-4BB4-4450-8600-ECA1A66D95FF}" srcId="{A8D723FA-3024-489D-B1AC-D0E3E91DE35E}" destId="{2A1EDAD3-81B4-495E-AB68-6151DC7EE32E}" srcOrd="1" destOrd="0" parTransId="{1352CE41-5F9B-468C-A7AA-89BC8B737720}" sibTransId="{C237FACC-C4CA-4B6A-8FEA-C71AA7BC2AAF}"/>
    <dgm:cxn modelId="{82AAD522-2639-43C9-BF0E-A546CD322C53}" type="presOf" srcId="{2A1EDAD3-81B4-495E-AB68-6151DC7EE32E}" destId="{503A7267-ADCA-430D-8D66-10D7147FC719}" srcOrd="0" destOrd="0" presId="urn:microsoft.com/office/officeart/2005/8/layout/hierarchy6"/>
    <dgm:cxn modelId="{62A715B7-DD14-409F-B478-E3A9A1C162E7}" type="presOf" srcId="{E4283B91-9B3C-4BD1-8864-B61C26591633}" destId="{C9A16237-95A8-462F-982E-3A788E0B6E5E}" srcOrd="0" destOrd="0" presId="urn:microsoft.com/office/officeart/2005/8/layout/hierarchy6"/>
    <dgm:cxn modelId="{C1F6D38B-BD3D-4E1B-9B2D-4B9F4A587441}" type="presOf" srcId="{A8D723FA-3024-489D-B1AC-D0E3E91DE35E}" destId="{85639DDA-B64F-43B1-9E6E-97931F025CF5}" srcOrd="0" destOrd="0" presId="urn:microsoft.com/office/officeart/2005/8/layout/hierarchy6"/>
    <dgm:cxn modelId="{C83DF72E-6832-47AA-AF86-D98CC82F243C}" srcId="{2A1EDAD3-81B4-495E-AB68-6151DC7EE32E}" destId="{E6AEFA6D-A145-4ABA-8280-44AB919B11CC}" srcOrd="0" destOrd="0" parTransId="{09D67ABB-60D7-45DA-8BDA-AF10F8D8B6E0}" sibTransId="{397AE9C4-3209-448F-81B4-65C9D3C40456}"/>
    <dgm:cxn modelId="{9E3D7AA8-2D80-4408-B03E-F3FBA56CE9EF}" type="presOf" srcId="{342800B7-299E-4705-8254-AD40FD4EC82C}" destId="{1C51A4AF-9476-48B3-A65C-269994BD120A}" srcOrd="0" destOrd="0" presId="urn:microsoft.com/office/officeart/2005/8/layout/hierarchy6"/>
    <dgm:cxn modelId="{40CF808C-306C-4651-9A10-9C67E33BAD81}" type="presOf" srcId="{09D67ABB-60D7-45DA-8BDA-AF10F8D8B6E0}" destId="{A9DF7BC8-4BA2-49AB-862F-BBBCD4778E1D}" srcOrd="0" destOrd="0" presId="urn:microsoft.com/office/officeart/2005/8/layout/hierarchy6"/>
    <dgm:cxn modelId="{9AEF2F53-8EEE-406D-B0F1-0BD3CDAF629E}" type="presOf" srcId="{861F96A8-85CC-465C-814A-86502778F46F}" destId="{2AE06E5A-6F8A-4348-8D39-DE63375046AC}" srcOrd="0" destOrd="0" presId="urn:microsoft.com/office/officeart/2005/8/layout/hierarchy6"/>
    <dgm:cxn modelId="{8CAB540D-2F40-462A-BDBC-2C400A3C7B33}" srcId="{9E829863-D613-4DDC-857F-E4ABB987D957}" destId="{E4283B91-9B3C-4BD1-8864-B61C26591633}" srcOrd="1" destOrd="0" parTransId="{22185CF3-42EA-4075-A7FA-FDF488C02572}" sibTransId="{69A589A2-ED8B-4F90-8AFD-356419008B1A}"/>
    <dgm:cxn modelId="{4FF20135-526B-4E11-BCB0-53EA88CF8801}" type="presOf" srcId="{E6F241E5-61C6-4FA8-B388-8E355FF0FDEF}" destId="{2CBE96FC-1641-4142-AE58-11134C4FD899}" srcOrd="0" destOrd="0" presId="urn:microsoft.com/office/officeart/2005/8/layout/hierarchy6"/>
    <dgm:cxn modelId="{526D8724-4066-4751-A3BF-14899483F1ED}" type="presOf" srcId="{22185CF3-42EA-4075-A7FA-FDF488C02572}" destId="{64000A37-16FD-41A5-AA43-9E9527E5BB0B}" srcOrd="0" destOrd="0" presId="urn:microsoft.com/office/officeart/2005/8/layout/hierarchy6"/>
    <dgm:cxn modelId="{33733589-09D2-4A21-96DE-FED498489BDD}" srcId="{342800B7-299E-4705-8254-AD40FD4EC82C}" destId="{A8D723FA-3024-489D-B1AC-D0E3E91DE35E}" srcOrd="0" destOrd="0" parTransId="{90294A56-253C-4411-A5F6-DAAF3A98006C}" sibTransId="{472FD755-D2F8-4C62-AADE-2872CF8A0867}"/>
    <dgm:cxn modelId="{77232EE7-FBCE-48F0-B560-67EB8F0C3CEC}" type="presOf" srcId="{1352CE41-5F9B-468C-A7AA-89BC8B737720}" destId="{92791427-EF9C-45B2-93B1-5C391A12132D}" srcOrd="0" destOrd="0" presId="urn:microsoft.com/office/officeart/2005/8/layout/hierarchy6"/>
    <dgm:cxn modelId="{11B0AE37-491D-4712-9F76-64F1C4AB66AC}" type="presOf" srcId="{E6AEFA6D-A145-4ABA-8280-44AB919B11CC}" destId="{C5F21B24-AC88-4A83-9801-A4B99011AE8F}" srcOrd="0" destOrd="0" presId="urn:microsoft.com/office/officeart/2005/8/layout/hierarchy6"/>
    <dgm:cxn modelId="{682946A6-90B4-4D26-B45B-3D255DB717E9}" type="presOf" srcId="{99366AD1-6E9E-444D-9392-AFA38C879A3B}" destId="{37AB1528-FE1A-4307-A665-D87C55AA3B28}" srcOrd="0" destOrd="0" presId="urn:microsoft.com/office/officeart/2005/8/layout/hierarchy6"/>
    <dgm:cxn modelId="{D0AF0F80-8BAB-4A7D-B133-F3AE181E8169}" type="presOf" srcId="{9E829863-D613-4DDC-857F-E4ABB987D957}" destId="{F91B4222-BF37-4913-845B-2367F2535CB4}" srcOrd="0" destOrd="0" presId="urn:microsoft.com/office/officeart/2005/8/layout/hierarchy6"/>
    <dgm:cxn modelId="{00B36274-0BD3-48E3-958A-707D4922786E}" type="presParOf" srcId="{1C51A4AF-9476-48B3-A65C-269994BD120A}" destId="{5B7159FA-FFE6-42C9-A437-3EB5106A510B}" srcOrd="0" destOrd="0" presId="urn:microsoft.com/office/officeart/2005/8/layout/hierarchy6"/>
    <dgm:cxn modelId="{A6F19F6B-F5D0-483D-BBCE-0AB94B84C41D}" type="presParOf" srcId="{5B7159FA-FFE6-42C9-A437-3EB5106A510B}" destId="{62BCAB2D-8E80-4A62-8FE2-239557D114BF}" srcOrd="0" destOrd="0" presId="urn:microsoft.com/office/officeart/2005/8/layout/hierarchy6"/>
    <dgm:cxn modelId="{D77CFC7B-0549-4F44-B453-EF23B059ECB9}" type="presParOf" srcId="{62BCAB2D-8E80-4A62-8FE2-239557D114BF}" destId="{766D05A4-E652-4D14-A40D-F6A309F762FD}" srcOrd="0" destOrd="0" presId="urn:microsoft.com/office/officeart/2005/8/layout/hierarchy6"/>
    <dgm:cxn modelId="{3C8D298D-E9AA-4D65-A420-857D13F1F52C}" type="presParOf" srcId="{766D05A4-E652-4D14-A40D-F6A309F762FD}" destId="{85639DDA-B64F-43B1-9E6E-97931F025CF5}" srcOrd="0" destOrd="0" presId="urn:microsoft.com/office/officeart/2005/8/layout/hierarchy6"/>
    <dgm:cxn modelId="{46F87437-D284-4EB5-A285-3121ABB6B5E9}" type="presParOf" srcId="{766D05A4-E652-4D14-A40D-F6A309F762FD}" destId="{A2AB3DC9-40DC-4540-B9FE-B6F566CA569B}" srcOrd="1" destOrd="0" presId="urn:microsoft.com/office/officeart/2005/8/layout/hierarchy6"/>
    <dgm:cxn modelId="{44A08D34-96EE-4A31-8AE6-8CE6126AED5E}" type="presParOf" srcId="{A2AB3DC9-40DC-4540-B9FE-B6F566CA569B}" destId="{2CBE96FC-1641-4142-AE58-11134C4FD899}" srcOrd="0" destOrd="0" presId="urn:microsoft.com/office/officeart/2005/8/layout/hierarchy6"/>
    <dgm:cxn modelId="{B2142443-C4EE-434C-827A-A5C76B7D7165}" type="presParOf" srcId="{A2AB3DC9-40DC-4540-B9FE-B6F566CA569B}" destId="{B372945A-BE34-41DF-A2C9-91DA9AC66211}" srcOrd="1" destOrd="0" presId="urn:microsoft.com/office/officeart/2005/8/layout/hierarchy6"/>
    <dgm:cxn modelId="{86E0C2A3-016C-492D-849C-B522D1352D35}" type="presParOf" srcId="{B372945A-BE34-41DF-A2C9-91DA9AC66211}" destId="{F91B4222-BF37-4913-845B-2367F2535CB4}" srcOrd="0" destOrd="0" presId="urn:microsoft.com/office/officeart/2005/8/layout/hierarchy6"/>
    <dgm:cxn modelId="{BC966800-E984-4A84-B03E-CBB5111FABAE}" type="presParOf" srcId="{B372945A-BE34-41DF-A2C9-91DA9AC66211}" destId="{A8518CD1-69E9-46F0-8BB8-96971E5BE641}" srcOrd="1" destOrd="0" presId="urn:microsoft.com/office/officeart/2005/8/layout/hierarchy6"/>
    <dgm:cxn modelId="{51C5053D-48EB-40D3-8249-9D616E49C8EC}" type="presParOf" srcId="{A8518CD1-69E9-46F0-8BB8-96971E5BE641}" destId="{2AE06E5A-6F8A-4348-8D39-DE63375046AC}" srcOrd="0" destOrd="0" presId="urn:microsoft.com/office/officeart/2005/8/layout/hierarchy6"/>
    <dgm:cxn modelId="{151254E7-7641-4588-A9FC-C6AD03218769}" type="presParOf" srcId="{A8518CD1-69E9-46F0-8BB8-96971E5BE641}" destId="{44941F51-6EA2-4A1B-B4B3-83170D8EDB9A}" srcOrd="1" destOrd="0" presId="urn:microsoft.com/office/officeart/2005/8/layout/hierarchy6"/>
    <dgm:cxn modelId="{FD95E6B7-6255-4939-82D0-6AB38B98A8EF}" type="presParOf" srcId="{44941F51-6EA2-4A1B-B4B3-83170D8EDB9A}" destId="{37AB1528-FE1A-4307-A665-D87C55AA3B28}" srcOrd="0" destOrd="0" presId="urn:microsoft.com/office/officeart/2005/8/layout/hierarchy6"/>
    <dgm:cxn modelId="{DD0461D9-27E2-44BA-ADC7-B8A2CA8E0CEA}" type="presParOf" srcId="{44941F51-6EA2-4A1B-B4B3-83170D8EDB9A}" destId="{7D0624B6-4482-429C-B1E7-6B84161C7D6A}" srcOrd="1" destOrd="0" presId="urn:microsoft.com/office/officeart/2005/8/layout/hierarchy6"/>
    <dgm:cxn modelId="{72DB19F0-85FE-4347-BDFC-28B82E498554}" type="presParOf" srcId="{A8518CD1-69E9-46F0-8BB8-96971E5BE641}" destId="{64000A37-16FD-41A5-AA43-9E9527E5BB0B}" srcOrd="2" destOrd="0" presId="urn:microsoft.com/office/officeart/2005/8/layout/hierarchy6"/>
    <dgm:cxn modelId="{A9E274F9-FC51-4742-8815-976629F261DA}" type="presParOf" srcId="{A8518CD1-69E9-46F0-8BB8-96971E5BE641}" destId="{39F026D3-80C4-4537-A177-CEBFF433472C}" srcOrd="3" destOrd="0" presId="urn:microsoft.com/office/officeart/2005/8/layout/hierarchy6"/>
    <dgm:cxn modelId="{8AD8EB2A-431C-446A-B173-090239B332EE}" type="presParOf" srcId="{39F026D3-80C4-4537-A177-CEBFF433472C}" destId="{C9A16237-95A8-462F-982E-3A788E0B6E5E}" srcOrd="0" destOrd="0" presId="urn:microsoft.com/office/officeart/2005/8/layout/hierarchy6"/>
    <dgm:cxn modelId="{A833092E-E21C-4049-B2EE-25BD08B67235}" type="presParOf" srcId="{39F026D3-80C4-4537-A177-CEBFF433472C}" destId="{3FCDEBD1-A7CB-4180-A59A-90A01361A044}" srcOrd="1" destOrd="0" presId="urn:microsoft.com/office/officeart/2005/8/layout/hierarchy6"/>
    <dgm:cxn modelId="{52F6C69A-0A68-414D-8E4C-B9F92A671782}" type="presParOf" srcId="{A2AB3DC9-40DC-4540-B9FE-B6F566CA569B}" destId="{92791427-EF9C-45B2-93B1-5C391A12132D}" srcOrd="2" destOrd="0" presId="urn:microsoft.com/office/officeart/2005/8/layout/hierarchy6"/>
    <dgm:cxn modelId="{CFF27D28-8760-4643-8313-5F5BA1767541}" type="presParOf" srcId="{A2AB3DC9-40DC-4540-B9FE-B6F566CA569B}" destId="{0DB6A268-F64E-4837-863D-4D7A383E91A1}" srcOrd="3" destOrd="0" presId="urn:microsoft.com/office/officeart/2005/8/layout/hierarchy6"/>
    <dgm:cxn modelId="{5FABF41B-02B5-44B9-94E7-2971F147437C}" type="presParOf" srcId="{0DB6A268-F64E-4837-863D-4D7A383E91A1}" destId="{503A7267-ADCA-430D-8D66-10D7147FC719}" srcOrd="0" destOrd="0" presId="urn:microsoft.com/office/officeart/2005/8/layout/hierarchy6"/>
    <dgm:cxn modelId="{C9BA0F27-C270-446E-A542-D7ED4479AD3F}" type="presParOf" srcId="{0DB6A268-F64E-4837-863D-4D7A383E91A1}" destId="{2A2DFD9B-9843-45AD-91A9-541BE43BCB39}" srcOrd="1" destOrd="0" presId="urn:microsoft.com/office/officeart/2005/8/layout/hierarchy6"/>
    <dgm:cxn modelId="{1D3BE724-3EEE-4404-B064-95D87DC695A9}" type="presParOf" srcId="{2A2DFD9B-9843-45AD-91A9-541BE43BCB39}" destId="{A9DF7BC8-4BA2-49AB-862F-BBBCD4778E1D}" srcOrd="0" destOrd="0" presId="urn:microsoft.com/office/officeart/2005/8/layout/hierarchy6"/>
    <dgm:cxn modelId="{4A8AD015-287F-4CC6-AF3D-650A7BA26EE8}" type="presParOf" srcId="{2A2DFD9B-9843-45AD-91A9-541BE43BCB39}" destId="{D5E0F18F-63E5-4E4A-B618-AA6313E9B1AB}" srcOrd="1" destOrd="0" presId="urn:microsoft.com/office/officeart/2005/8/layout/hierarchy6"/>
    <dgm:cxn modelId="{C0671F68-3523-4376-BCDD-158E9B229CFC}" type="presParOf" srcId="{D5E0F18F-63E5-4E4A-B618-AA6313E9B1AB}" destId="{C5F21B24-AC88-4A83-9801-A4B99011AE8F}" srcOrd="0" destOrd="0" presId="urn:microsoft.com/office/officeart/2005/8/layout/hierarchy6"/>
    <dgm:cxn modelId="{6CB75354-0149-416E-9F4D-E4E3BEF6F1A9}" type="presParOf" srcId="{D5E0F18F-63E5-4E4A-B618-AA6313E9B1AB}" destId="{76A4FA7C-2AD0-4C81-BC53-CEFD9E85516B}" srcOrd="1" destOrd="0" presId="urn:microsoft.com/office/officeart/2005/8/layout/hierarchy6"/>
    <dgm:cxn modelId="{DA1FBF7C-D7F9-4198-9C6A-6C801844BBBE}" type="presParOf" srcId="{1C51A4AF-9476-48B3-A65C-269994BD120A}" destId="{D8F42340-4C6F-46AB-8621-8B1B942A4612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67905-B8BD-4E25-B8E5-8D110E9FBC1D}" type="datetimeFigureOut">
              <a:rPr lang="ru-RU"/>
              <a:pPr>
                <a:defRPr/>
              </a:pPr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7BD9E-34AF-42EA-8584-2F2495DF2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F192E-4535-48C7-BCAC-C6B695031E58}" type="datetimeFigureOut">
              <a:rPr lang="ru-RU"/>
              <a:pPr>
                <a:defRPr/>
              </a:pPr>
              <a:t>30.09.2012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D848F-EA17-4F7F-BB22-601FE8C08A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98DEA-B5A5-4721-936E-452A430CEECE}" type="datetimeFigureOut">
              <a:rPr lang="ru-RU"/>
              <a:pPr>
                <a:defRPr/>
              </a:pPr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BB25A-8561-4A57-A80E-8C7F1D8FB5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A4950-6CAB-4E29-9669-1C29C5EDDA87}" type="datetimeFigureOut">
              <a:rPr lang="ru-RU"/>
              <a:pPr>
                <a:defRPr/>
              </a:pPr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D6918-BDF0-49D2-B8FD-EDA261113E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1F35D-EF29-4A3A-8A76-F4D2C7F33490}" type="datetimeFigureOut">
              <a:rPr lang="ru-RU"/>
              <a:pPr>
                <a:defRPr/>
              </a:pPr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FCE8B-D2AA-4863-83F0-6ACB5BDCD0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842F5-934D-4A07-B900-C0919D573D3B}" type="datetimeFigureOut">
              <a:rPr lang="ru-RU"/>
              <a:pPr>
                <a:defRPr/>
              </a:pPr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EE375-1F91-49F9-9A07-CAE8B3F406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A03C7-88C6-4BBC-8713-FBF1AE29EBA1}" type="datetimeFigureOut">
              <a:rPr lang="ru-RU"/>
              <a:pPr>
                <a:defRPr/>
              </a:pPr>
              <a:t>30.09.2012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21B34-9652-4B46-8F80-747BBB8FDA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1C3D6-B8F5-43E9-A268-26BB6FB13CCA}" type="datetimeFigureOut">
              <a:rPr lang="ru-RU"/>
              <a:pPr>
                <a:defRPr/>
              </a:pPr>
              <a:t>30.09.2012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46340-57B2-4FE7-A3DC-4168CA2DD6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BCB5-6F7A-4FD0-A7FD-48B0CD06AA4D}" type="datetimeFigureOut">
              <a:rPr lang="ru-RU"/>
              <a:pPr>
                <a:defRPr/>
              </a:pPr>
              <a:t>30.09.2012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11FEC-39B3-4985-9280-3EC6DC00D0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A81C8-8E9A-4E5C-A8FD-4A8DAFDF18E3}" type="datetimeFigureOut">
              <a:rPr lang="ru-RU"/>
              <a:pPr>
                <a:defRPr/>
              </a:pPr>
              <a:t>30.09.2012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3263E-4382-44B3-BCA7-2A21E1AF58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07B0F-20BD-4A02-8E91-D55B11B6A078}" type="datetimeFigureOut">
              <a:rPr lang="ru-RU"/>
              <a:pPr>
                <a:defRPr/>
              </a:pPr>
              <a:t>30.09.2012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63CFE-A01C-40BD-B4A9-057756582D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9BB3D-A995-435F-A302-E74D5ADDCB29}" type="datetimeFigureOut">
              <a:rPr lang="ru-RU"/>
              <a:pPr>
                <a:defRPr/>
              </a:pPr>
              <a:t>30.09.2012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3E83C-C61F-431A-A92A-14F48BEB13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23339A-BF4D-4894-9C48-0731F9A4B7D1}" type="datetimeFigureOut">
              <a:rPr lang="ru-RU"/>
              <a:pPr>
                <a:defRPr/>
              </a:pPr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AE121B-086E-4B7A-8B1A-D0D8075112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slide" Target="slide14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fatyf.hop.ru/gamma-radiation.htm" TargetMode="External"/><Relationship Id="rId2" Type="http://schemas.openxmlformats.org/officeDocument/2006/relationships/hyperlink" Target="http://teros.org.ru/new/forum/viewtopic.php?p=2248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Классификация элементарных частиц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Лекция 11 класс</a:t>
            </a:r>
            <a:endParaRPr lang="ru-RU" dirty="0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4427538" y="5229225"/>
            <a:ext cx="381635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i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Шредер Я.В.</a:t>
            </a:r>
          </a:p>
          <a:p>
            <a:pPr>
              <a:spcBef>
                <a:spcPct val="50000"/>
              </a:spcBef>
              <a:defRPr/>
            </a:pPr>
            <a:r>
              <a:rPr lang="ru-RU" i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ГБОУ СОШ №1347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По отношению к сильному взаимодействию</a:t>
            </a:r>
            <a:endParaRPr lang="ru-RU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571472" y="1357298"/>
          <a:ext cx="8286776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ая выноска 6"/>
          <p:cNvSpPr/>
          <p:nvPr/>
        </p:nvSpPr>
        <p:spPr>
          <a:xfrm>
            <a:off x="6929438" y="1714500"/>
            <a:ext cx="1857375" cy="1357313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072313" y="2000250"/>
            <a:ext cx="1714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Являются фермионами</a:t>
            </a:r>
          </a:p>
        </p:txBody>
      </p:sp>
      <p:sp>
        <p:nvSpPr>
          <p:cNvPr id="10" name="Солнце 9">
            <a:hlinkClick r:id="rId7" action="ppaction://hlinksldjump"/>
          </p:cNvPr>
          <p:cNvSpPr/>
          <p:nvPr/>
        </p:nvSpPr>
        <p:spPr>
          <a:xfrm>
            <a:off x="0" y="6215063"/>
            <a:ext cx="571500" cy="642937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7" grpId="0" animBg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лептоны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Лептоны – частицы, не участвующие в сильных взаимодействиях (электроны, мюоны, нейтрино</a:t>
            </a:r>
            <a:r>
              <a:rPr lang="ru-RU" dirty="0" smtClean="0"/>
              <a:t>).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В реакциях слабого взаимодействия соответствующее нейтрино всегда возникает со «своим» лептоном.   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dirty="0" err="1" smtClean="0"/>
              <a:t>Электрон-электронное</a:t>
            </a:r>
            <a:r>
              <a:rPr lang="ru-RU" dirty="0" smtClean="0"/>
              <a:t> нейтрино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dirty="0" err="1" smtClean="0"/>
              <a:t>Позитрон-электронное</a:t>
            </a:r>
            <a:r>
              <a:rPr lang="ru-RU" dirty="0" smtClean="0"/>
              <a:t> антинейтрино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dirty="0" err="1" smtClean="0"/>
              <a:t>Таон-таонное</a:t>
            </a:r>
            <a:r>
              <a:rPr lang="ru-RU" dirty="0" smtClean="0"/>
              <a:t> нейтрино                        </a:t>
            </a: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7429500" y="4572000"/>
            <a:ext cx="357188" cy="1285875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TextBox 5"/>
          <p:cNvSpPr txBox="1"/>
          <p:nvPr/>
        </p:nvSpPr>
        <p:spPr>
          <a:xfrm rot="16200000">
            <a:off x="6970130" y="4623411"/>
            <a:ext cx="2485870" cy="646330"/>
          </a:xfrm>
          <a:prstGeom prst="rect">
            <a:avLst/>
          </a:prstGeom>
          <a:noFill/>
        </p:spPr>
        <p:txBody>
          <a:bodyPr vert="wordArtVert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дуплеты</a:t>
            </a: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7786688" y="357188"/>
            <a:ext cx="785812" cy="71437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Классификация адронов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546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785818">
                <a:tc gridSpan="3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Адроны</a:t>
                      </a:r>
                      <a:endParaRPr lang="ru-RU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85818">
                <a:tc rowSpan="2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Мезоны- бозоны со спином 0 и </a:t>
                      </a:r>
                      <a:r>
                        <a:rPr lang="en-US" sz="2400" dirty="0" smtClean="0"/>
                        <a:t>ħ</a:t>
                      </a:r>
                      <a:r>
                        <a:rPr lang="ru-RU" sz="2400" dirty="0" smtClean="0"/>
                        <a:t>, участвуют в сильном взаимодействии</a:t>
                      </a:r>
                      <a:endParaRPr lang="ru-RU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Барионы- фермионы со</a:t>
                      </a:r>
                      <a:r>
                        <a:rPr lang="ru-RU" sz="2400" baseline="0" dirty="0" smtClean="0"/>
                        <a:t> спином </a:t>
                      </a:r>
                      <a:r>
                        <a:rPr lang="en-US" sz="2400" dirty="0" smtClean="0"/>
                        <a:t>ħ</a:t>
                      </a:r>
                      <a:r>
                        <a:rPr lang="ru-RU" sz="2400" dirty="0" smtClean="0"/>
                        <a:t>/2; 3</a:t>
                      </a:r>
                      <a:r>
                        <a:rPr lang="en-US" sz="2400" dirty="0" smtClean="0"/>
                        <a:t>ħ</a:t>
                      </a:r>
                      <a:r>
                        <a:rPr lang="ru-RU" sz="2400" dirty="0" smtClean="0"/>
                        <a:t>/2, участвуют в сильном взаимодействии</a:t>
                      </a:r>
                      <a:endParaRPr lang="ru-RU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785818"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Нуклоны</a:t>
                      </a:r>
                      <a:endParaRPr lang="ru-RU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Гипероны</a:t>
                      </a:r>
                      <a:endParaRPr lang="ru-RU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el-GR" sz="2400" dirty="0" smtClean="0"/>
                        <a:t>π</a:t>
                      </a:r>
                      <a:r>
                        <a:rPr lang="ru-RU" sz="2400" baseline="30000" dirty="0" smtClean="0"/>
                        <a:t>+   </a:t>
                      </a:r>
                      <a:r>
                        <a:rPr lang="el-GR" sz="2400" dirty="0" smtClean="0"/>
                        <a:t>π</a:t>
                      </a:r>
                      <a:r>
                        <a:rPr lang="ru-RU" sz="2400" dirty="0" smtClean="0"/>
                        <a:t>   </a:t>
                      </a:r>
                      <a:r>
                        <a:rPr lang="ru-RU" sz="2400" baseline="30000" dirty="0" smtClean="0"/>
                        <a:t>-</a:t>
                      </a:r>
                      <a:r>
                        <a:rPr lang="el-GR" sz="2400" dirty="0" smtClean="0"/>
                        <a:t>π</a:t>
                      </a:r>
                      <a:r>
                        <a:rPr lang="ru-RU" sz="2400" baseline="30000" dirty="0" smtClean="0"/>
                        <a:t>0</a:t>
                      </a:r>
                      <a:endParaRPr lang="ru-RU" sz="2400" baseline="30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Протон ,нейтрон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14375" y="5500688"/>
            <a:ext cx="76438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libri" pitchFamily="34" charset="0"/>
              </a:rPr>
              <a:t>Адроны состоят из</a:t>
            </a:r>
            <a:r>
              <a:rPr lang="ru-RU" sz="3200">
                <a:latin typeface="Calibri" pitchFamily="34" charset="0"/>
                <a:hlinkClick r:id="rId2" action="ppaction://hlinksldjump"/>
              </a:rPr>
              <a:t> кварков</a:t>
            </a:r>
            <a:r>
              <a:rPr lang="ru-RU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Кварки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572125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Фундаментальные частицы, электрически заряженные частицы (дробный), с </a:t>
            </a:r>
            <a:r>
              <a:rPr lang="ru-RU" dirty="0" err="1" smtClean="0"/>
              <a:t>полуцелым</a:t>
            </a:r>
            <a:r>
              <a:rPr lang="ru-RU" dirty="0" smtClean="0"/>
              <a:t> спином (фермионы)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Гипотеза о существовании принадлежит </a:t>
            </a:r>
            <a:r>
              <a:rPr lang="ru-RU" dirty="0" err="1" smtClean="0"/>
              <a:t>Мюррею</a:t>
            </a:r>
            <a:r>
              <a:rPr lang="ru-RU" dirty="0" smtClean="0"/>
              <a:t>  </a:t>
            </a:r>
            <a:r>
              <a:rPr lang="ru-RU" dirty="0" err="1" smtClean="0"/>
              <a:t>Геллману</a:t>
            </a:r>
            <a:r>
              <a:rPr lang="ru-RU" dirty="0" smtClean="0"/>
              <a:t> и Джорджу Цвейгу (1963)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Обнаружены при рассеянии частиц высоких энергий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 smtClean="0"/>
              <a:t>Кварковая</a:t>
            </a:r>
            <a:r>
              <a:rPr lang="ru-RU" dirty="0" smtClean="0"/>
              <a:t> структура нуклонов подтверждена 1969году (</a:t>
            </a:r>
            <a:r>
              <a:rPr lang="ru-RU" dirty="0" err="1" smtClean="0"/>
              <a:t>Стенфорд</a:t>
            </a:r>
            <a:r>
              <a:rPr lang="ru-RU" dirty="0" smtClean="0"/>
              <a:t>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Ароматы- различные типы кварков (6+6)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Каждый кварк может иметь три цветовых заряда-</a:t>
            </a:r>
            <a:r>
              <a:rPr lang="ru-RU" i="1" dirty="0" smtClean="0"/>
              <a:t> красный, зеленый, синий- </a:t>
            </a:r>
            <a:r>
              <a:rPr lang="ru-RU" u="sng" dirty="0" smtClean="0"/>
              <a:t>характеристика взаимодействия кварков</a:t>
            </a:r>
            <a:r>
              <a:rPr lang="ru-RU" i="1" dirty="0" smtClean="0"/>
              <a:t>. </a:t>
            </a:r>
            <a:r>
              <a:rPr lang="ru-RU" dirty="0" err="1" smtClean="0"/>
              <a:t>Антикварки</a:t>
            </a:r>
            <a:r>
              <a:rPr lang="ru-RU" dirty="0" smtClean="0"/>
              <a:t> имеют </a:t>
            </a:r>
            <a:r>
              <a:rPr lang="ru-RU" dirty="0" err="1" smtClean="0"/>
              <a:t>антицвет</a:t>
            </a:r>
            <a:r>
              <a:rPr lang="ru-RU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4" name="Рисунок 3" descr="составные частицы.jpe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0" y="0"/>
            <a:ext cx="3959225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215313" y="5929313"/>
            <a:ext cx="714375" cy="64293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Фундаментальные частицы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6 кварков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6 </a:t>
            </a:r>
            <a:r>
              <a:rPr lang="ru-RU" dirty="0" err="1" smtClean="0"/>
              <a:t>антикварков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Каждый может иметь 3 цвета                     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12 лептонов и </a:t>
            </a:r>
            <a:r>
              <a:rPr lang="ru-RU" dirty="0" err="1" smtClean="0"/>
              <a:t>антилептонов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i="1" dirty="0" smtClean="0"/>
              <a:t>Окружающая Вселенная состоит из 48 частиц.</a:t>
            </a:r>
            <a:endParaRPr lang="ru-RU" i="1" dirty="0"/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6215063" y="1357313"/>
            <a:ext cx="642937" cy="2071687"/>
          </a:xfrm>
          <a:prstGeom prst="rightBrac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7572375" y="1357313"/>
            <a:ext cx="428625" cy="3429000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929438" y="2000250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36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8143875" y="2143125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48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Литература</a:t>
            </a:r>
          </a:p>
        </p:txBody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>
          <a:xfrm>
            <a:off x="468313" y="1700213"/>
            <a:ext cx="8218487" cy="442595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Arial" charset="0"/>
              <a:buAutoNum type="arabicPeriod"/>
            </a:pPr>
            <a:r>
              <a:rPr lang="ru-RU" sz="2800" smtClean="0"/>
              <a:t>В.А. Касьянов «Физика 10 класс»Учебник для общеобразовательных учреждений/ В.А.Касьянов- М.: Дрофа, 2003. </a:t>
            </a:r>
          </a:p>
          <a:p>
            <a:pPr marL="609600" indent="-609600">
              <a:lnSpc>
                <a:spcPct val="90000"/>
              </a:lnSpc>
              <a:buFont typeface="Arial" charset="0"/>
              <a:buAutoNum type="arabicPeriod"/>
            </a:pPr>
            <a:r>
              <a:rPr lang="ru-RU" sz="2800" smtClean="0"/>
              <a:t>Электронный ресурс </a:t>
            </a:r>
            <a:r>
              <a:rPr lang="ru-RU" sz="2800" smtClean="0">
                <a:latin typeface="Arial" charset="0"/>
                <a:hlinkClick r:id="rId2"/>
              </a:rPr>
              <a:t>http://teros.org.ru/new/forum/viewtopic.php?p=22484</a:t>
            </a:r>
            <a:endParaRPr lang="ru-RU" sz="2800" smtClean="0">
              <a:latin typeface="Arial" charset="0"/>
            </a:endParaRPr>
          </a:p>
          <a:p>
            <a:pPr marL="609600" indent="-609600">
              <a:lnSpc>
                <a:spcPct val="90000"/>
              </a:lnSpc>
              <a:buFont typeface="Arial" charset="0"/>
              <a:buAutoNum type="arabicPeriod"/>
            </a:pPr>
            <a:r>
              <a:rPr lang="ru-RU" sz="2800" smtClean="0"/>
              <a:t>Электронный ресурс </a:t>
            </a:r>
            <a:r>
              <a:rPr lang="ru-RU" sz="2800" smtClean="0">
                <a:latin typeface="Arial" charset="0"/>
                <a:hlinkClick r:id="rId3"/>
              </a:rPr>
              <a:t>http://fatyf.hop.ru/gamma-radiation.htm</a:t>
            </a:r>
            <a:endParaRPr lang="ru-RU" sz="2800" smtClean="0">
              <a:latin typeface="Arial" charset="0"/>
            </a:endParaRPr>
          </a:p>
          <a:p>
            <a:pPr marL="609600" indent="-609600">
              <a:lnSpc>
                <a:spcPct val="90000"/>
              </a:lnSpc>
              <a:buFont typeface="Arial" charset="0"/>
              <a:buAutoNum type="arabicPeriod"/>
            </a:pPr>
            <a:r>
              <a:rPr lang="ru-RU" sz="2800" smtClean="0"/>
              <a:t>Электронный ресурс </a:t>
            </a:r>
            <a:r>
              <a:rPr lang="ru-RU" sz="2800" smtClean="0">
                <a:latin typeface="Arial" charset="0"/>
              </a:rPr>
              <a:t>http://www.old.nkj.ru/05/0008/05008083.html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Элементарные частицы</a:t>
            </a:r>
            <a:endParaRPr lang="ru-RU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mtClean="0">
                <a:solidFill>
                  <a:schemeClr val="bg1"/>
                </a:solidFill>
              </a:rPr>
              <a:t>   -</a:t>
            </a:r>
            <a:r>
              <a:rPr lang="ru-RU" smtClean="0"/>
              <a:t>микрообъект, который невозможно расщепить на составные части</a:t>
            </a:r>
          </a:p>
          <a:p>
            <a:pPr eaLnBrk="1" hangingPunct="1">
              <a:buFont typeface="Arial" charset="0"/>
              <a:buNone/>
            </a:pPr>
            <a:endParaRPr lang="ru-RU" smtClean="0">
              <a:solidFill>
                <a:schemeClr val="bg1"/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Graphic spid="5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Элементарные частицы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начиная с 1932г. открыто более 400 частиц</a:t>
            </a:r>
          </a:p>
          <a:p>
            <a:pPr eaLnBrk="1" hangingPunct="1"/>
            <a:r>
              <a:rPr lang="ru-RU" smtClean="0"/>
              <a:t>Классификация:</a:t>
            </a:r>
          </a:p>
          <a:p>
            <a:pPr lvl="1" eaLnBrk="1" hangingPunct="1"/>
            <a:r>
              <a:rPr lang="ru-RU" sz="3200" smtClean="0"/>
              <a:t>масса покоя</a:t>
            </a:r>
          </a:p>
          <a:p>
            <a:pPr lvl="1" eaLnBrk="1" hangingPunct="1"/>
            <a:r>
              <a:rPr lang="ru-RU" sz="3200" smtClean="0"/>
              <a:t>величина электрического заряда</a:t>
            </a:r>
          </a:p>
          <a:p>
            <a:pPr lvl="1" eaLnBrk="1" hangingPunct="1"/>
            <a:r>
              <a:rPr lang="ru-RU" sz="3200" smtClean="0"/>
              <a:t>спин</a:t>
            </a:r>
          </a:p>
          <a:p>
            <a:pPr lvl="1" eaLnBrk="1" hangingPunct="1"/>
            <a:r>
              <a:rPr lang="ru-RU" sz="3200" smtClean="0"/>
              <a:t>время жизни</a:t>
            </a:r>
          </a:p>
          <a:p>
            <a:pPr lvl="1" eaLnBrk="1" hangingPunct="1"/>
            <a:r>
              <a:rPr lang="ru-RU" sz="3200" smtClean="0"/>
              <a:t>участие в различных взаимодействиях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u="sng" dirty="0" smtClean="0"/>
              <a:t>Спин</a:t>
            </a:r>
            <a:r>
              <a:rPr lang="ru-RU" dirty="0" smtClean="0"/>
              <a:t>- собственный момент количества движения.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фермионы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57200" y="3643313"/>
            <a:ext cx="4040188" cy="135731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mtClean="0"/>
              <a:t>    </a:t>
            </a:r>
            <a:r>
              <a:rPr lang="ru-RU" sz="3200" smtClean="0"/>
              <a:t>частицы с полуцелым спином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 eaLnBrk="1" hangingPunct="1"/>
            <a:r>
              <a:rPr lang="ru-RU" sz="4000" smtClean="0"/>
              <a:t>бозоны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645025" y="3643313"/>
            <a:ext cx="4041775" cy="128587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3200" smtClean="0"/>
              <a:t>частицы с целым спином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2143125" y="2214563"/>
            <a:ext cx="642938" cy="12144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286500" y="2214563"/>
            <a:ext cx="642938" cy="12144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416" name="TextBox 9"/>
          <p:cNvSpPr txBox="1">
            <a:spLocks noChangeArrowheads="1"/>
          </p:cNvSpPr>
          <p:nvPr/>
        </p:nvSpPr>
        <p:spPr bwMode="auto">
          <a:xfrm>
            <a:off x="571500" y="5429250"/>
            <a:ext cx="3929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928688" y="5429250"/>
            <a:ext cx="3143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      </a:t>
            </a:r>
            <a:r>
              <a:rPr lang="en-US" sz="2800">
                <a:latin typeface="Calibri" pitchFamily="34" charset="0"/>
              </a:rPr>
              <a:t>ħ</a:t>
            </a:r>
            <a:r>
              <a:rPr lang="ru-RU" sz="2800">
                <a:latin typeface="Calibri" pitchFamily="34" charset="0"/>
              </a:rPr>
              <a:t>/2; 3</a:t>
            </a:r>
            <a:r>
              <a:rPr lang="en-US" sz="2800">
                <a:latin typeface="Calibri" pitchFamily="34" charset="0"/>
              </a:rPr>
              <a:t>ħ</a:t>
            </a:r>
            <a:r>
              <a:rPr lang="ru-RU" sz="2800">
                <a:latin typeface="Calibri" pitchFamily="34" charset="0"/>
              </a:rPr>
              <a:t>/2; 5</a:t>
            </a:r>
            <a:r>
              <a:rPr lang="en-US" sz="2800">
                <a:latin typeface="Calibri" pitchFamily="34" charset="0"/>
              </a:rPr>
              <a:t>ħ</a:t>
            </a:r>
            <a:r>
              <a:rPr lang="ru-RU" sz="2800">
                <a:latin typeface="Calibri" pitchFamily="34" charset="0"/>
              </a:rPr>
              <a:t>/2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572125" y="5429250"/>
            <a:ext cx="3143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    0;  </a:t>
            </a:r>
            <a:r>
              <a:rPr lang="en-US" sz="2800">
                <a:latin typeface="Calibri" pitchFamily="34" charset="0"/>
              </a:rPr>
              <a:t>ħ</a:t>
            </a:r>
            <a:r>
              <a:rPr lang="ru-RU" sz="2800">
                <a:latin typeface="Calibri" pitchFamily="34" charset="0"/>
              </a:rPr>
              <a:t>; 2</a:t>
            </a:r>
            <a:r>
              <a:rPr lang="en-US" sz="2800">
                <a:latin typeface="Calibri" pitchFamily="34" charset="0"/>
              </a:rPr>
              <a:t>ħ</a:t>
            </a:r>
            <a:r>
              <a:rPr lang="ru-RU" sz="2800">
                <a:latin typeface="Calibri" pitchFamily="34" charset="0"/>
              </a:rPr>
              <a:t>; 3</a:t>
            </a:r>
            <a:r>
              <a:rPr lang="en-US" sz="2800">
                <a:latin typeface="Calibri" pitchFamily="34" charset="0"/>
              </a:rPr>
              <a:t>ħ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28625" y="6072188"/>
            <a:ext cx="4429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 электрон, протон, нейтрон 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286375" y="6072188"/>
            <a:ext cx="33575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 фотон, </a:t>
            </a:r>
            <a:r>
              <a:rPr lang="el-GR" sz="2800">
                <a:latin typeface="Calibri" pitchFamily="34" charset="0"/>
              </a:rPr>
              <a:t>π</a:t>
            </a:r>
            <a:r>
              <a:rPr lang="ru-RU" sz="2800" baseline="30000">
                <a:latin typeface="Calibri" pitchFamily="34" charset="0"/>
              </a:rPr>
              <a:t>+</a:t>
            </a:r>
            <a:r>
              <a:rPr lang="ru-RU" sz="2800">
                <a:latin typeface="Calibri" pitchFamily="34" charset="0"/>
              </a:rPr>
              <a:t>- мезон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6" grpId="0" build="p"/>
      <p:bldP spid="8" grpId="0" animBg="1"/>
      <p:bldP spid="9" grpId="0" animBg="1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Принцип Паули (для фермионов) </a:t>
            </a: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4000" smtClean="0"/>
              <a:t>   В одном и том же энергетическом состоянии могут находится не более двух фермионов с противоположными спинами.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i="1" smtClean="0"/>
              <a:t>Античастицы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u="sng" smtClean="0"/>
              <a:t>Принцип зарядового сопряжения : </a:t>
            </a:r>
            <a:r>
              <a:rPr lang="ru-RU" smtClean="0"/>
              <a:t>для каждой элементарной частицы должна существовать античастица.</a:t>
            </a:r>
          </a:p>
          <a:p>
            <a:pPr eaLnBrk="1" hangingPunct="1"/>
            <a:r>
              <a:rPr lang="ru-RU" smtClean="0"/>
              <a:t>Античастица- элементарная частица, имеющая равную массу покоя, одинаковый спин, время жизни и противоположный заря по отношению к частице.</a:t>
            </a:r>
          </a:p>
        </p:txBody>
      </p:sp>
      <p:pic>
        <p:nvPicPr>
          <p:cNvPr id="4" name="Рисунок 3" descr="трек позитрона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3" y="1428750"/>
            <a:ext cx="3802062" cy="285908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5" name="Рисунок 4" descr="позитро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550" y="1773238"/>
            <a:ext cx="3429000" cy="47625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929188" y="5143500"/>
            <a:ext cx="3786187" cy="954088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Позитрон 1932год- Карл </a:t>
            </a:r>
            <a:r>
              <a:rPr lang="ru-RU" sz="2800" dirty="0" err="1">
                <a:latin typeface="+mn-lt"/>
                <a:cs typeface="+mn-cs"/>
              </a:rPr>
              <a:t>Андерсон</a:t>
            </a:r>
            <a:endParaRPr lang="ru-RU" sz="28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Антивещество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1947- обнаружен антипион </a:t>
            </a:r>
            <a:r>
              <a:rPr lang="el-GR" smtClean="0"/>
              <a:t>π</a:t>
            </a:r>
            <a:r>
              <a:rPr lang="ru-RU" baseline="30000" smtClean="0"/>
              <a:t>-</a:t>
            </a:r>
          </a:p>
          <a:p>
            <a:pPr eaLnBrk="1" hangingPunct="1"/>
            <a:r>
              <a:rPr lang="ru-RU" smtClean="0"/>
              <a:t>1955- обнаружен антипротон</a:t>
            </a:r>
          </a:p>
          <a:p>
            <a:pPr eaLnBrk="1" hangingPunct="1"/>
            <a:r>
              <a:rPr lang="ru-RU" smtClean="0"/>
              <a:t>1956- антинейтрон</a:t>
            </a:r>
          </a:p>
          <a:p>
            <a:pPr eaLnBrk="1" hangingPunct="1"/>
            <a:r>
              <a:rPr lang="ru-RU" smtClean="0"/>
              <a:t>Получены атомы антидейтерия, антитрития и антигелия (отрицательно заряженные ядра и оболочка из позитронов)</a:t>
            </a:r>
          </a:p>
          <a:p>
            <a:pPr eaLnBrk="1" hangingPunct="1"/>
            <a:r>
              <a:rPr lang="ru-RU" smtClean="0"/>
              <a:t>Истинно нейтральной частицей является </a:t>
            </a:r>
            <a:r>
              <a:rPr lang="ru-RU" b="1" smtClean="0"/>
              <a:t>фотон, </a:t>
            </a:r>
            <a:r>
              <a:rPr lang="ru-RU" smtClean="0"/>
              <a:t>совпадает со своей античастицей.</a:t>
            </a:r>
          </a:p>
        </p:txBody>
      </p:sp>
      <p:pic>
        <p:nvPicPr>
          <p:cNvPr id="4" name="Рисунок 3" descr="антивещество2.jpe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63" y="1000125"/>
            <a:ext cx="2500312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i="1" smtClean="0"/>
              <a:t>Аннигиляция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При столкновении частицы со «своей» античастицей происходит </a:t>
            </a:r>
            <a:r>
              <a:rPr lang="ru-RU" b="1" dirty="0"/>
              <a:t>аннигиляция,</a:t>
            </a:r>
            <a:r>
              <a:rPr lang="ru-RU" dirty="0"/>
              <a:t> </a:t>
            </a:r>
            <a:r>
              <a:rPr lang="ru-RU" dirty="0" smtClean="0"/>
              <a:t>т.е. </a:t>
            </a:r>
            <a:r>
              <a:rPr lang="ru-RU" dirty="0"/>
              <a:t>превращение в излучение.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Так, при аннигиляции электрона и позитрона может происходить рождение двух фотонов: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                         </a:t>
            </a:r>
            <a:r>
              <a:rPr lang="en-US" dirty="0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/>
              <a:t>+ e</a:t>
            </a:r>
            <a:r>
              <a:rPr lang="en-US" baseline="30000" dirty="0"/>
              <a:t>+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2y</a:t>
            </a:r>
            <a:r>
              <a:rPr lang="en-US" dirty="0" smtClean="0"/>
              <a:t>.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При аннигиляции протона и антипротона выделяется энергия, примерно в 2000 раз большая , чем при аннигиляции вещества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Виды взаимодействий</a:t>
            </a:r>
          </a:p>
        </p:txBody>
      </p:sp>
      <p:sp>
        <p:nvSpPr>
          <p:cNvPr id="22530" name="Содержимое 2"/>
          <p:cNvSpPr>
            <a:spLocks noGrp="1"/>
          </p:cNvSpPr>
          <p:nvPr>
            <p:ph sz="half" idx="1"/>
          </p:nvPr>
        </p:nvSpPr>
        <p:spPr>
          <a:xfrm>
            <a:off x="428625" y="1571625"/>
            <a:ext cx="4038600" cy="4525963"/>
          </a:xfrm>
        </p:spPr>
        <p:txBody>
          <a:bodyPr/>
          <a:lstStyle/>
          <a:p>
            <a:pPr eaLnBrk="1" hangingPunct="1">
              <a:lnSpc>
                <a:spcPct val="200000"/>
              </a:lnSpc>
            </a:pPr>
            <a:r>
              <a:rPr lang="ru-RU" smtClean="0"/>
              <a:t>Гравитационное</a:t>
            </a:r>
          </a:p>
          <a:p>
            <a:pPr eaLnBrk="1" hangingPunct="1">
              <a:lnSpc>
                <a:spcPct val="200000"/>
              </a:lnSpc>
            </a:pPr>
            <a:r>
              <a:rPr lang="ru-RU" smtClean="0"/>
              <a:t>Электромагнитное</a:t>
            </a:r>
          </a:p>
          <a:p>
            <a:pPr eaLnBrk="1" hangingPunct="1">
              <a:lnSpc>
                <a:spcPct val="200000"/>
              </a:lnSpc>
            </a:pPr>
            <a:r>
              <a:rPr lang="ru-RU" smtClean="0"/>
              <a:t>Сильное</a:t>
            </a:r>
          </a:p>
          <a:p>
            <a:pPr eaLnBrk="1" hangingPunct="1">
              <a:lnSpc>
                <a:spcPct val="200000"/>
              </a:lnSpc>
            </a:pPr>
            <a:r>
              <a:rPr lang="ru-RU" smtClean="0"/>
              <a:t>Слабое</a:t>
            </a:r>
          </a:p>
        </p:txBody>
      </p:sp>
      <p:sp>
        <p:nvSpPr>
          <p:cNvPr id="22531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mtClean="0"/>
          </a:p>
          <a:p>
            <a:pPr lvl="1" eaLnBrk="1" hangingPunct="1"/>
            <a:r>
              <a:rPr lang="ru-RU" smtClean="0"/>
              <a:t>фундаментальные взаимодействия различаются интенсивностями, радиусами действия, характерными временами, а так же свойственными им законами сохранения;</a:t>
            </a:r>
            <a:endParaRPr lang="ru-RU" sz="2000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sp>
        <p:nvSpPr>
          <p:cNvPr id="4" name="Правая круглая скобка 3"/>
          <p:cNvSpPr/>
          <p:nvPr/>
        </p:nvSpPr>
        <p:spPr>
          <a:xfrm>
            <a:off x="4143375" y="1643063"/>
            <a:ext cx="642938" cy="3571875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403</Words>
  <Application>Microsoft Office PowerPoint</Application>
  <PresentationFormat>Экран (4:3)</PresentationFormat>
  <Paragraphs>87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Тема Office</vt:lpstr>
      <vt:lpstr>Классификация элементарных частиц</vt:lpstr>
      <vt:lpstr>Элементарные частицы</vt:lpstr>
      <vt:lpstr>Элементарные частицы</vt:lpstr>
      <vt:lpstr>Спин- собственный момент количества движения.</vt:lpstr>
      <vt:lpstr>Принцип Паули (для фермионов) </vt:lpstr>
      <vt:lpstr>Античастицы</vt:lpstr>
      <vt:lpstr>Антивещество</vt:lpstr>
      <vt:lpstr>Аннигиляция</vt:lpstr>
      <vt:lpstr>Виды взаимодействий</vt:lpstr>
      <vt:lpstr>По отношению к сильному взаимодействию</vt:lpstr>
      <vt:lpstr>лептоны</vt:lpstr>
      <vt:lpstr>Классификация адронов</vt:lpstr>
      <vt:lpstr>Кварки</vt:lpstr>
      <vt:lpstr>Фундаментальные частицы</vt:lpstr>
      <vt:lpstr>Литература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Классификация элементарных частиц</dc:title>
  <dc:creator>User</dc:creator>
  <cp:lastModifiedBy>Asus</cp:lastModifiedBy>
  <cp:revision>28</cp:revision>
  <dcterms:created xsi:type="dcterms:W3CDTF">2012-04-02T16:20:10Z</dcterms:created>
  <dcterms:modified xsi:type="dcterms:W3CDTF">2012-09-30T10:00:08Z</dcterms:modified>
</cp:coreProperties>
</file>